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40"/>
  </p:notesMasterIdLst>
  <p:sldIdLst>
    <p:sldId id="256" r:id="rId5"/>
    <p:sldId id="258" r:id="rId6"/>
    <p:sldId id="257" r:id="rId7"/>
    <p:sldId id="259" r:id="rId8"/>
    <p:sldId id="260" r:id="rId9"/>
    <p:sldId id="287" r:id="rId10"/>
    <p:sldId id="261" r:id="rId11"/>
    <p:sldId id="290" r:id="rId12"/>
    <p:sldId id="262" r:id="rId13"/>
    <p:sldId id="277" r:id="rId14"/>
    <p:sldId id="288" r:id="rId15"/>
    <p:sldId id="263" r:id="rId16"/>
    <p:sldId id="291" r:id="rId17"/>
    <p:sldId id="264" r:id="rId18"/>
    <p:sldId id="275" r:id="rId19"/>
    <p:sldId id="289" r:id="rId20"/>
    <p:sldId id="265" r:id="rId21"/>
    <p:sldId id="266" r:id="rId22"/>
    <p:sldId id="292" r:id="rId23"/>
    <p:sldId id="276" r:id="rId24"/>
    <p:sldId id="267" r:id="rId25"/>
    <p:sldId id="268" r:id="rId26"/>
    <p:sldId id="269" r:id="rId27"/>
    <p:sldId id="270" r:id="rId28"/>
    <p:sldId id="278" r:id="rId29"/>
    <p:sldId id="279" r:id="rId30"/>
    <p:sldId id="280" r:id="rId31"/>
    <p:sldId id="272" r:id="rId32"/>
    <p:sldId id="273" r:id="rId33"/>
    <p:sldId id="274" r:id="rId34"/>
    <p:sldId id="281" r:id="rId35"/>
    <p:sldId id="283" r:id="rId36"/>
    <p:sldId id="284" r:id="rId37"/>
    <p:sldId id="285" r:id="rId38"/>
    <p:sldId id="28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FF"/>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62A9FC-9CB2-42B3-90AB-7116A2B8EF9C}" v="15" dt="2024-02-21T04:07:17.36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142" autoAdjust="0"/>
  </p:normalViewPr>
  <p:slideViewPr>
    <p:cSldViewPr snapToGrid="0">
      <p:cViewPr varScale="1">
        <p:scale>
          <a:sx n="49" d="100"/>
          <a:sy n="49" d="100"/>
        </p:scale>
        <p:origin x="197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本 亮介(matsumoto ryosuke)" userId="916707d5-83ce-4c2b-883b-8f03d8c875b1" providerId="ADAL" clId="{A862A9FC-9CB2-42B3-90AB-7116A2B8EF9C}"/>
    <pc:docChg chg="undo custSel addSld modSld sldOrd">
      <pc:chgData name="松本 亮介(matsumoto ryosuke)" userId="916707d5-83ce-4c2b-883b-8f03d8c875b1" providerId="ADAL" clId="{A862A9FC-9CB2-42B3-90AB-7116A2B8EF9C}" dt="2024-02-21T04:29:09.359" v="12260" actId="20577"/>
      <pc:docMkLst>
        <pc:docMk/>
      </pc:docMkLst>
      <pc:sldChg chg="modNotesTx">
        <pc:chgData name="松本 亮介(matsumoto ryosuke)" userId="916707d5-83ce-4c2b-883b-8f03d8c875b1" providerId="ADAL" clId="{A862A9FC-9CB2-42B3-90AB-7116A2B8EF9C}" dt="2024-02-21T02:16:57.605" v="668" actId="20577"/>
        <pc:sldMkLst>
          <pc:docMk/>
          <pc:sldMk cId="0" sldId="256"/>
        </pc:sldMkLst>
      </pc:sldChg>
      <pc:sldChg chg="modSp mod modNotesTx">
        <pc:chgData name="松本 亮介(matsumoto ryosuke)" userId="916707d5-83ce-4c2b-883b-8f03d8c875b1" providerId="ADAL" clId="{A862A9FC-9CB2-42B3-90AB-7116A2B8EF9C}" dt="2024-02-21T03:03:23.514" v="2919" actId="20577"/>
        <pc:sldMkLst>
          <pc:docMk/>
          <pc:sldMk cId="0" sldId="257"/>
        </pc:sldMkLst>
        <pc:spChg chg="mod">
          <ac:chgData name="松本 亮介(matsumoto ryosuke)" userId="916707d5-83ce-4c2b-883b-8f03d8c875b1" providerId="ADAL" clId="{A862A9FC-9CB2-42B3-90AB-7116A2B8EF9C}" dt="2024-02-21T01:32:11.334" v="263" actId="20577"/>
          <ac:spMkLst>
            <pc:docMk/>
            <pc:sldMk cId="0" sldId="257"/>
            <ac:spMk id="2" creationId="{00000000-0000-0000-0000-000000000000}"/>
          </ac:spMkLst>
        </pc:spChg>
      </pc:sldChg>
      <pc:sldChg chg="modSp mod ord modNotesTx">
        <pc:chgData name="松本 亮介(matsumoto ryosuke)" userId="916707d5-83ce-4c2b-883b-8f03d8c875b1" providerId="ADAL" clId="{A862A9FC-9CB2-42B3-90AB-7116A2B8EF9C}" dt="2024-02-21T02:36:56.342" v="2207" actId="20577"/>
        <pc:sldMkLst>
          <pc:docMk/>
          <pc:sldMk cId="0" sldId="258"/>
        </pc:sldMkLst>
        <pc:spChg chg="mod">
          <ac:chgData name="松本 亮介(matsumoto ryosuke)" userId="916707d5-83ce-4c2b-883b-8f03d8c875b1" providerId="ADAL" clId="{A862A9FC-9CB2-42B3-90AB-7116A2B8EF9C}" dt="2024-02-21T02:29:50.544" v="1517" actId="20577"/>
          <ac:spMkLst>
            <pc:docMk/>
            <pc:sldMk cId="0" sldId="258"/>
            <ac:spMk id="3" creationId="{00000000-0000-0000-0000-000000000000}"/>
          </ac:spMkLst>
        </pc:spChg>
      </pc:sldChg>
      <pc:sldChg chg="modNotesTx">
        <pc:chgData name="松本 亮介(matsumoto ryosuke)" userId="916707d5-83ce-4c2b-883b-8f03d8c875b1" providerId="ADAL" clId="{A862A9FC-9CB2-42B3-90AB-7116A2B8EF9C}" dt="2024-02-21T03:04:06.252" v="3064" actId="20577"/>
        <pc:sldMkLst>
          <pc:docMk/>
          <pc:sldMk cId="0" sldId="259"/>
        </pc:sldMkLst>
      </pc:sldChg>
      <pc:sldChg chg="modNotesTx">
        <pc:chgData name="松本 亮介(matsumoto ryosuke)" userId="916707d5-83ce-4c2b-883b-8f03d8c875b1" providerId="ADAL" clId="{A862A9FC-9CB2-42B3-90AB-7116A2B8EF9C}" dt="2024-02-21T03:05:10.844" v="3170" actId="20577"/>
        <pc:sldMkLst>
          <pc:docMk/>
          <pc:sldMk cId="0" sldId="260"/>
        </pc:sldMkLst>
      </pc:sldChg>
      <pc:sldChg chg="addSp delSp modSp mod modNotesTx">
        <pc:chgData name="松本 亮介(matsumoto ryosuke)" userId="916707d5-83ce-4c2b-883b-8f03d8c875b1" providerId="ADAL" clId="{A862A9FC-9CB2-42B3-90AB-7116A2B8EF9C}" dt="2024-02-21T03:18:49.640" v="4258" actId="22"/>
        <pc:sldMkLst>
          <pc:docMk/>
          <pc:sldMk cId="0" sldId="261"/>
        </pc:sldMkLst>
        <pc:spChg chg="add del mod">
          <ac:chgData name="松本 亮介(matsumoto ryosuke)" userId="916707d5-83ce-4c2b-883b-8f03d8c875b1" providerId="ADAL" clId="{A862A9FC-9CB2-42B3-90AB-7116A2B8EF9C}" dt="2024-02-21T03:07:47.053" v="3244" actId="767"/>
          <ac:spMkLst>
            <pc:docMk/>
            <pc:sldMk cId="0" sldId="261"/>
            <ac:spMk id="7" creationId="{0A2F832F-FA27-1589-FB0C-B2F3BB5C904A}"/>
          </ac:spMkLst>
        </pc:spChg>
        <pc:spChg chg="add mod">
          <ac:chgData name="松本 亮介(matsumoto ryosuke)" userId="916707d5-83ce-4c2b-883b-8f03d8c875b1" providerId="ADAL" clId="{A862A9FC-9CB2-42B3-90AB-7116A2B8EF9C}" dt="2024-02-21T03:08:19.118" v="3263" actId="2711"/>
          <ac:spMkLst>
            <pc:docMk/>
            <pc:sldMk cId="0" sldId="261"/>
            <ac:spMk id="8" creationId="{AB4BCD44-918D-10D3-0E25-FA7B051F4A92}"/>
          </ac:spMkLst>
        </pc:spChg>
        <pc:spChg chg="add">
          <ac:chgData name="松本 亮介(matsumoto ryosuke)" userId="916707d5-83ce-4c2b-883b-8f03d8c875b1" providerId="ADAL" clId="{A862A9FC-9CB2-42B3-90AB-7116A2B8EF9C}" dt="2024-02-21T03:18:49.640" v="4258" actId="22"/>
          <ac:spMkLst>
            <pc:docMk/>
            <pc:sldMk cId="0" sldId="261"/>
            <ac:spMk id="10" creationId="{3CAEA202-294E-0424-39FB-4F69D0A988DC}"/>
          </ac:spMkLst>
        </pc:spChg>
        <pc:picChg chg="add mod">
          <ac:chgData name="松本 亮介(matsumoto ryosuke)" userId="916707d5-83ce-4c2b-883b-8f03d8c875b1" providerId="ADAL" clId="{A862A9FC-9CB2-42B3-90AB-7116A2B8EF9C}" dt="2024-02-21T03:07:24.897" v="3240" actId="1076"/>
          <ac:picMkLst>
            <pc:docMk/>
            <pc:sldMk cId="0" sldId="261"/>
            <ac:picMk id="6" creationId="{427FE2F6-2001-619C-CA77-67178A005448}"/>
          </ac:picMkLst>
        </pc:picChg>
      </pc:sldChg>
      <pc:sldChg chg="modNotesTx">
        <pc:chgData name="松本 亮介(matsumoto ryosuke)" userId="916707d5-83ce-4c2b-883b-8f03d8c875b1" providerId="ADAL" clId="{A862A9FC-9CB2-42B3-90AB-7116A2B8EF9C}" dt="2024-02-21T03:28:23.527" v="5183" actId="20577"/>
        <pc:sldMkLst>
          <pc:docMk/>
          <pc:sldMk cId="0" sldId="262"/>
        </pc:sldMkLst>
      </pc:sldChg>
      <pc:sldChg chg="addSp delSp modSp mod delAnim modAnim modNotesTx">
        <pc:chgData name="松本 亮介(matsumoto ryosuke)" userId="916707d5-83ce-4c2b-883b-8f03d8c875b1" providerId="ADAL" clId="{A862A9FC-9CB2-42B3-90AB-7116A2B8EF9C}" dt="2024-02-21T03:44:12.570" v="7100" actId="20577"/>
        <pc:sldMkLst>
          <pc:docMk/>
          <pc:sldMk cId="0" sldId="263"/>
        </pc:sldMkLst>
        <pc:spChg chg="mod">
          <ac:chgData name="松本 亮介(matsumoto ryosuke)" userId="916707d5-83ce-4c2b-883b-8f03d8c875b1" providerId="ADAL" clId="{A862A9FC-9CB2-42B3-90AB-7116A2B8EF9C}" dt="2024-02-21T02:08:22.844" v="330"/>
          <ac:spMkLst>
            <pc:docMk/>
            <pc:sldMk cId="0" sldId="263"/>
            <ac:spMk id="3" creationId="{00000000-0000-0000-0000-000000000000}"/>
          </ac:spMkLst>
        </pc:spChg>
        <pc:picChg chg="add del mod">
          <ac:chgData name="松本 亮介(matsumoto ryosuke)" userId="916707d5-83ce-4c2b-883b-8f03d8c875b1" providerId="ADAL" clId="{A862A9FC-9CB2-42B3-90AB-7116A2B8EF9C}" dt="2024-02-21T03:38:05.761" v="6418" actId="478"/>
          <ac:picMkLst>
            <pc:docMk/>
            <pc:sldMk cId="0" sldId="263"/>
            <ac:picMk id="5" creationId="{03B2BD03-BFDF-B474-8AF0-384185DFBF5A}"/>
          </ac:picMkLst>
        </pc:picChg>
      </pc:sldChg>
      <pc:sldChg chg="modSp mod modNotesTx">
        <pc:chgData name="松本 亮介(matsumoto ryosuke)" userId="916707d5-83ce-4c2b-883b-8f03d8c875b1" providerId="ADAL" clId="{A862A9FC-9CB2-42B3-90AB-7116A2B8EF9C}" dt="2024-02-21T03:57:24.051" v="8336" actId="20577"/>
        <pc:sldMkLst>
          <pc:docMk/>
          <pc:sldMk cId="0" sldId="264"/>
        </pc:sldMkLst>
        <pc:picChg chg="mod">
          <ac:chgData name="松本 亮介(matsumoto ryosuke)" userId="916707d5-83ce-4c2b-883b-8f03d8c875b1" providerId="ADAL" clId="{A862A9FC-9CB2-42B3-90AB-7116A2B8EF9C}" dt="2024-02-21T03:49:38.752" v="7665" actId="1076"/>
          <ac:picMkLst>
            <pc:docMk/>
            <pc:sldMk cId="0" sldId="264"/>
            <ac:picMk id="6" creationId="{C89E8076-9963-56FA-CDF9-6AA995405729}"/>
          </ac:picMkLst>
        </pc:picChg>
      </pc:sldChg>
      <pc:sldChg chg="modNotesTx">
        <pc:chgData name="松本 亮介(matsumoto ryosuke)" userId="916707d5-83ce-4c2b-883b-8f03d8c875b1" providerId="ADAL" clId="{A862A9FC-9CB2-42B3-90AB-7116A2B8EF9C}" dt="2024-02-21T04:06:03.677" v="9387" actId="20577"/>
        <pc:sldMkLst>
          <pc:docMk/>
          <pc:sldMk cId="0" sldId="265"/>
        </pc:sldMkLst>
      </pc:sldChg>
      <pc:sldChg chg="addSp delSp modSp mod modNotesTx">
        <pc:chgData name="松本 亮介(matsumoto ryosuke)" userId="916707d5-83ce-4c2b-883b-8f03d8c875b1" providerId="ADAL" clId="{A862A9FC-9CB2-42B3-90AB-7116A2B8EF9C}" dt="2024-02-21T04:10:38.407" v="9811" actId="20577"/>
        <pc:sldMkLst>
          <pc:docMk/>
          <pc:sldMk cId="0" sldId="266"/>
        </pc:sldMkLst>
        <pc:spChg chg="mod">
          <ac:chgData name="松本 亮介(matsumoto ryosuke)" userId="916707d5-83ce-4c2b-883b-8f03d8c875b1" providerId="ADAL" clId="{A862A9FC-9CB2-42B3-90AB-7116A2B8EF9C}" dt="2024-02-21T04:06:29.721" v="9403" actId="20577"/>
          <ac:spMkLst>
            <pc:docMk/>
            <pc:sldMk cId="0" sldId="266"/>
            <ac:spMk id="3" creationId="{00000000-0000-0000-0000-000000000000}"/>
          </ac:spMkLst>
        </pc:spChg>
        <pc:picChg chg="add mod">
          <ac:chgData name="松本 亮介(matsumoto ryosuke)" userId="916707d5-83ce-4c2b-883b-8f03d8c875b1" providerId="ADAL" clId="{A862A9FC-9CB2-42B3-90AB-7116A2B8EF9C}" dt="2024-02-21T04:07:22.605" v="9407" actId="1076"/>
          <ac:picMkLst>
            <pc:docMk/>
            <pc:sldMk cId="0" sldId="266"/>
            <ac:picMk id="6" creationId="{6AB0129A-41B6-903A-13DB-EF2C08F31077}"/>
          </ac:picMkLst>
        </pc:picChg>
        <pc:picChg chg="ord">
          <ac:chgData name="松本 亮介(matsumoto ryosuke)" userId="916707d5-83ce-4c2b-883b-8f03d8c875b1" providerId="ADAL" clId="{A862A9FC-9CB2-42B3-90AB-7116A2B8EF9C}" dt="2024-02-21T04:07:25.450" v="9408" actId="170"/>
          <ac:picMkLst>
            <pc:docMk/>
            <pc:sldMk cId="0" sldId="266"/>
            <ac:picMk id="8" creationId="{0E4D5358-A644-3380-237A-18A395D29B40}"/>
          </ac:picMkLst>
        </pc:picChg>
        <pc:picChg chg="del">
          <ac:chgData name="松本 亮介(matsumoto ryosuke)" userId="916707d5-83ce-4c2b-883b-8f03d8c875b1" providerId="ADAL" clId="{A862A9FC-9CB2-42B3-90AB-7116A2B8EF9C}" dt="2024-02-21T04:06:24.977" v="9388" actId="478"/>
          <ac:picMkLst>
            <pc:docMk/>
            <pc:sldMk cId="0" sldId="266"/>
            <ac:picMk id="12" creationId="{4DE2CD82-C0CB-1FD9-57A9-5FD7B3013A67}"/>
          </ac:picMkLst>
        </pc:picChg>
      </pc:sldChg>
      <pc:sldChg chg="modNotesTx">
        <pc:chgData name="松本 亮介(matsumoto ryosuke)" userId="916707d5-83ce-4c2b-883b-8f03d8c875b1" providerId="ADAL" clId="{A862A9FC-9CB2-42B3-90AB-7116A2B8EF9C}" dt="2024-02-21T04:29:09.359" v="12260" actId="20577"/>
        <pc:sldMkLst>
          <pc:docMk/>
          <pc:sldMk cId="0" sldId="268"/>
        </pc:sldMkLst>
      </pc:sldChg>
      <pc:sldChg chg="modNotesTx">
        <pc:chgData name="松本 亮介(matsumoto ryosuke)" userId="916707d5-83ce-4c2b-883b-8f03d8c875b1" providerId="ADAL" clId="{A862A9FC-9CB2-42B3-90AB-7116A2B8EF9C}" dt="2024-02-21T04:21:02.792" v="11498"/>
        <pc:sldMkLst>
          <pc:docMk/>
          <pc:sldMk cId="0" sldId="270"/>
        </pc:sldMkLst>
      </pc:sldChg>
      <pc:sldChg chg="modNotesTx">
        <pc:chgData name="松本 亮介(matsumoto ryosuke)" userId="916707d5-83ce-4c2b-883b-8f03d8c875b1" providerId="ADAL" clId="{A862A9FC-9CB2-42B3-90AB-7116A2B8EF9C}" dt="2024-02-21T04:00:33.587" v="8650" actId="20577"/>
        <pc:sldMkLst>
          <pc:docMk/>
          <pc:sldMk cId="2518772806" sldId="275"/>
        </pc:sldMkLst>
      </pc:sldChg>
      <pc:sldChg chg="modNotesTx">
        <pc:chgData name="松本 亮介(matsumoto ryosuke)" userId="916707d5-83ce-4c2b-883b-8f03d8c875b1" providerId="ADAL" clId="{A862A9FC-9CB2-42B3-90AB-7116A2B8EF9C}" dt="2024-02-21T04:20:35.410" v="11495" actId="20577"/>
        <pc:sldMkLst>
          <pc:docMk/>
          <pc:sldMk cId="2377894994" sldId="276"/>
        </pc:sldMkLst>
      </pc:sldChg>
      <pc:sldChg chg="addSp delSp modSp mod modNotesTx">
        <pc:chgData name="松本 亮介(matsumoto ryosuke)" userId="916707d5-83ce-4c2b-883b-8f03d8c875b1" providerId="ADAL" clId="{A862A9FC-9CB2-42B3-90AB-7116A2B8EF9C}" dt="2024-02-21T03:35:10.330" v="6096" actId="20577"/>
        <pc:sldMkLst>
          <pc:docMk/>
          <pc:sldMk cId="4238134776" sldId="277"/>
        </pc:sldMkLst>
        <pc:spChg chg="mod ord">
          <ac:chgData name="松本 亮介(matsumoto ryosuke)" userId="916707d5-83ce-4c2b-883b-8f03d8c875b1" providerId="ADAL" clId="{A862A9FC-9CB2-42B3-90AB-7116A2B8EF9C}" dt="2024-02-21T01:39:34.777" v="281" actId="27636"/>
          <ac:spMkLst>
            <pc:docMk/>
            <pc:sldMk cId="4238134776" sldId="277"/>
            <ac:spMk id="7" creationId="{D01C5248-2C1F-E60A-D0A4-8B2DE7275C95}"/>
          </ac:spMkLst>
        </pc:spChg>
        <pc:spChg chg="mod">
          <ac:chgData name="松本 亮介(matsumoto ryosuke)" userId="916707d5-83ce-4c2b-883b-8f03d8c875b1" providerId="ADAL" clId="{A862A9FC-9CB2-42B3-90AB-7116A2B8EF9C}" dt="2024-02-21T01:39:18.169" v="278" actId="26606"/>
          <ac:spMkLst>
            <pc:docMk/>
            <pc:sldMk cId="4238134776" sldId="277"/>
            <ac:spMk id="9" creationId="{90B34CEF-1090-ABAB-01D2-E2B245B56802}"/>
          </ac:spMkLst>
        </pc:spChg>
        <pc:spChg chg="add del">
          <ac:chgData name="松本 亮介(matsumoto ryosuke)" userId="916707d5-83ce-4c2b-883b-8f03d8c875b1" providerId="ADAL" clId="{A862A9FC-9CB2-42B3-90AB-7116A2B8EF9C}" dt="2024-02-21T01:39:18.169" v="278" actId="26606"/>
          <ac:spMkLst>
            <pc:docMk/>
            <pc:sldMk cId="4238134776" sldId="277"/>
            <ac:spMk id="31" creationId="{F13C74B1-5B17-4795-BED0-7140497B445A}"/>
          </ac:spMkLst>
        </pc:spChg>
        <pc:spChg chg="add del">
          <ac:chgData name="松本 亮介(matsumoto ryosuke)" userId="916707d5-83ce-4c2b-883b-8f03d8c875b1" providerId="ADAL" clId="{A862A9FC-9CB2-42B3-90AB-7116A2B8EF9C}" dt="2024-02-21T01:39:18.169" v="278" actId="26606"/>
          <ac:spMkLst>
            <pc:docMk/>
            <pc:sldMk cId="4238134776" sldId="277"/>
            <ac:spMk id="33" creationId="{D4974D33-8DC5-464E-8C6D-BE58F0669C17}"/>
          </ac:spMkLst>
        </pc:spChg>
        <pc:spChg chg="add del">
          <ac:chgData name="松本 亮介(matsumoto ryosuke)" userId="916707d5-83ce-4c2b-883b-8f03d8c875b1" providerId="ADAL" clId="{A862A9FC-9CB2-42B3-90AB-7116A2B8EF9C}" dt="2024-02-21T01:39:15.195" v="275" actId="26606"/>
          <ac:spMkLst>
            <pc:docMk/>
            <pc:sldMk cId="4238134776" sldId="277"/>
            <ac:spMk id="38" creationId="{F13C74B1-5B17-4795-BED0-7140497B445A}"/>
          </ac:spMkLst>
        </pc:spChg>
        <pc:spChg chg="add del">
          <ac:chgData name="松本 亮介(matsumoto ryosuke)" userId="916707d5-83ce-4c2b-883b-8f03d8c875b1" providerId="ADAL" clId="{A862A9FC-9CB2-42B3-90AB-7116A2B8EF9C}" dt="2024-02-21T01:39:15.195" v="275" actId="26606"/>
          <ac:spMkLst>
            <pc:docMk/>
            <pc:sldMk cId="4238134776" sldId="277"/>
            <ac:spMk id="40" creationId="{D4974D33-8DC5-464E-8C6D-BE58F0669C17}"/>
          </ac:spMkLst>
        </pc:spChg>
        <pc:spChg chg="add del">
          <ac:chgData name="松本 亮介(matsumoto ryosuke)" userId="916707d5-83ce-4c2b-883b-8f03d8c875b1" providerId="ADAL" clId="{A862A9FC-9CB2-42B3-90AB-7116A2B8EF9C}" dt="2024-02-21T01:39:18.159" v="277" actId="26606"/>
          <ac:spMkLst>
            <pc:docMk/>
            <pc:sldMk cId="4238134776" sldId="277"/>
            <ac:spMk id="43" creationId="{201CC55D-ED54-4C5C-95E6-10947BD1103B}"/>
          </ac:spMkLst>
        </pc:spChg>
        <pc:spChg chg="add del">
          <ac:chgData name="松本 亮介(matsumoto ryosuke)" userId="916707d5-83ce-4c2b-883b-8f03d8c875b1" providerId="ADAL" clId="{A862A9FC-9CB2-42B3-90AB-7116A2B8EF9C}" dt="2024-02-21T01:39:18.159" v="277" actId="26606"/>
          <ac:spMkLst>
            <pc:docMk/>
            <pc:sldMk cId="4238134776" sldId="277"/>
            <ac:spMk id="44" creationId="{3873B707-463F-40B0-8227-E8CC6C67EB25}"/>
          </ac:spMkLst>
        </pc:spChg>
        <pc:spChg chg="add del">
          <ac:chgData name="松本 亮介(matsumoto ryosuke)" userId="916707d5-83ce-4c2b-883b-8f03d8c875b1" providerId="ADAL" clId="{A862A9FC-9CB2-42B3-90AB-7116A2B8EF9C}" dt="2024-02-21T01:39:18.159" v="277" actId="26606"/>
          <ac:spMkLst>
            <pc:docMk/>
            <pc:sldMk cId="4238134776" sldId="277"/>
            <ac:spMk id="46" creationId="{C13237C8-E62C-4F0D-A318-BD6FB6C2D138}"/>
          </ac:spMkLst>
        </pc:spChg>
        <pc:spChg chg="add del">
          <ac:chgData name="松本 亮介(matsumoto ryosuke)" userId="916707d5-83ce-4c2b-883b-8f03d8c875b1" providerId="ADAL" clId="{A862A9FC-9CB2-42B3-90AB-7116A2B8EF9C}" dt="2024-02-21T01:39:18.159" v="277" actId="26606"/>
          <ac:spMkLst>
            <pc:docMk/>
            <pc:sldMk cId="4238134776" sldId="277"/>
            <ac:spMk id="48" creationId="{19C9EAEA-39D0-4B0E-A0EB-51E7B26740B1}"/>
          </ac:spMkLst>
        </pc:spChg>
        <pc:spChg chg="add">
          <ac:chgData name="松本 亮介(matsumoto ryosuke)" userId="916707d5-83ce-4c2b-883b-8f03d8c875b1" providerId="ADAL" clId="{A862A9FC-9CB2-42B3-90AB-7116A2B8EF9C}" dt="2024-02-21T01:39:18.169" v="278" actId="26606"/>
          <ac:spMkLst>
            <pc:docMk/>
            <pc:sldMk cId="4238134776" sldId="277"/>
            <ac:spMk id="50" creationId="{A6D37EE4-EA1B-46EE-A54B-5233C63C9695}"/>
          </ac:spMkLst>
        </pc:spChg>
        <pc:spChg chg="add">
          <ac:chgData name="松本 亮介(matsumoto ryosuke)" userId="916707d5-83ce-4c2b-883b-8f03d8c875b1" providerId="ADAL" clId="{A862A9FC-9CB2-42B3-90AB-7116A2B8EF9C}" dt="2024-02-21T01:39:18.169" v="278" actId="26606"/>
          <ac:spMkLst>
            <pc:docMk/>
            <pc:sldMk cId="4238134776" sldId="277"/>
            <ac:spMk id="51" creationId="{927D5270-6648-4CC1-8F78-48BE299CAC25}"/>
          </ac:spMkLst>
        </pc:spChg>
        <pc:grpChg chg="add del">
          <ac:chgData name="松本 亮介(matsumoto ryosuke)" userId="916707d5-83ce-4c2b-883b-8f03d8c875b1" providerId="ADAL" clId="{A862A9FC-9CB2-42B3-90AB-7116A2B8EF9C}" dt="2024-02-21T01:39:18.159" v="277" actId="26606"/>
          <ac:grpSpMkLst>
            <pc:docMk/>
            <pc:sldMk cId="4238134776" sldId="277"/>
            <ac:grpSpMk id="45" creationId="{1DE889C7-FAD6-4397-98E2-05D503484459}"/>
          </ac:grpSpMkLst>
        </pc:grpChg>
        <pc:picChg chg="mod">
          <ac:chgData name="松本 亮介(matsumoto ryosuke)" userId="916707d5-83ce-4c2b-883b-8f03d8c875b1" providerId="ADAL" clId="{A862A9FC-9CB2-42B3-90AB-7116A2B8EF9C}" dt="2024-02-21T01:39:18.169" v="278" actId="26606"/>
          <ac:picMkLst>
            <pc:docMk/>
            <pc:sldMk cId="4238134776" sldId="277"/>
            <ac:picMk id="4" creationId="{78F5C115-23FB-387C-AB0B-9D384E6D8D81}"/>
          </ac:picMkLst>
        </pc:picChg>
      </pc:sldChg>
      <pc:sldChg chg="addSp delSp modSp add mod setBg addAnim modAnim setClrOvrMap delDesignElem modNotesTx">
        <pc:chgData name="松本 亮介(matsumoto ryosuke)" userId="916707d5-83ce-4c2b-883b-8f03d8c875b1" providerId="ADAL" clId="{A862A9FC-9CB2-42B3-90AB-7116A2B8EF9C}" dt="2024-02-21T03:05:57.530" v="3233"/>
        <pc:sldMkLst>
          <pc:docMk/>
          <pc:sldMk cId="2941816875" sldId="287"/>
        </pc:sldMkLst>
        <pc:spChg chg="mod">
          <ac:chgData name="松本 亮介(matsumoto ryosuke)" userId="916707d5-83ce-4c2b-883b-8f03d8c875b1" providerId="ADAL" clId="{A862A9FC-9CB2-42B3-90AB-7116A2B8EF9C}" dt="2024-02-21T02:03:18.542" v="328" actId="26606"/>
          <ac:spMkLst>
            <pc:docMk/>
            <pc:sldMk cId="2941816875" sldId="287"/>
            <ac:spMk id="2" creationId="{00000000-0000-0000-0000-000000000000}"/>
          </ac:spMkLst>
        </pc:spChg>
        <pc:spChg chg="mod">
          <ac:chgData name="松本 亮介(matsumoto ryosuke)" userId="916707d5-83ce-4c2b-883b-8f03d8c875b1" providerId="ADAL" clId="{A862A9FC-9CB2-42B3-90AB-7116A2B8EF9C}" dt="2024-02-21T02:03:18.542" v="328" actId="26606"/>
          <ac:spMkLst>
            <pc:docMk/>
            <pc:sldMk cId="2941816875" sldId="287"/>
            <ac:spMk id="3" creationId="{00000000-0000-0000-0000-000000000000}"/>
          </ac:spMkLst>
        </pc:spChg>
        <pc:spChg chg="del">
          <ac:chgData name="松本 亮介(matsumoto ryosuke)" userId="916707d5-83ce-4c2b-883b-8f03d8c875b1" providerId="ADAL" clId="{A862A9FC-9CB2-42B3-90AB-7116A2B8EF9C}" dt="2024-02-21T01:43:59.377" v="288" actId="478"/>
          <ac:spMkLst>
            <pc:docMk/>
            <pc:sldMk cId="2941816875" sldId="287"/>
            <ac:spMk id="14" creationId="{C4D4AE35-86AE-FD66-102D-94266CE6E5C0}"/>
          </ac:spMkLst>
        </pc:spChg>
        <pc:spChg chg="add del">
          <ac:chgData name="松本 亮介(matsumoto ryosuke)" userId="916707d5-83ce-4c2b-883b-8f03d8c875b1" providerId="ADAL" clId="{A862A9FC-9CB2-42B3-90AB-7116A2B8EF9C}" dt="2024-02-21T01:44:51.227" v="294" actId="26606"/>
          <ac:spMkLst>
            <pc:docMk/>
            <pc:sldMk cId="2941816875" sldId="287"/>
            <ac:spMk id="16" creationId="{71B2258F-86CA-4D4D-8270-BC05FCDEBFB3}"/>
          </ac:spMkLst>
        </pc:spChg>
        <pc:spChg chg="add del">
          <ac:chgData name="松本 亮介(matsumoto ryosuke)" userId="916707d5-83ce-4c2b-883b-8f03d8c875b1" providerId="ADAL" clId="{A862A9FC-9CB2-42B3-90AB-7116A2B8EF9C}" dt="2024-02-21T01:44:51.215" v="293" actId="26606"/>
          <ac:spMkLst>
            <pc:docMk/>
            <pc:sldMk cId="2941816875" sldId="287"/>
            <ac:spMk id="21" creationId="{E2BA2BD9-7B54-4190-8F06-3EF3658A0020}"/>
          </ac:spMkLst>
        </pc:spChg>
        <pc:spChg chg="add del">
          <ac:chgData name="松本 亮介(matsumoto ryosuke)" userId="916707d5-83ce-4c2b-883b-8f03d8c875b1" providerId="ADAL" clId="{A862A9FC-9CB2-42B3-90AB-7116A2B8EF9C}" dt="2024-02-21T01:44:51.215" v="293" actId="26606"/>
          <ac:spMkLst>
            <pc:docMk/>
            <pc:sldMk cId="2941816875" sldId="287"/>
            <ac:spMk id="23" creationId="{184F9D61-9303-40B4-9F7E-66A9B4EDC458}"/>
          </ac:spMkLst>
        </pc:spChg>
        <pc:spChg chg="add del">
          <ac:chgData name="松本 亮介(matsumoto ryosuke)" userId="916707d5-83ce-4c2b-883b-8f03d8c875b1" providerId="ADAL" clId="{A862A9FC-9CB2-42B3-90AB-7116A2B8EF9C}" dt="2024-02-21T01:44:51.215" v="293" actId="26606"/>
          <ac:spMkLst>
            <pc:docMk/>
            <pc:sldMk cId="2941816875" sldId="287"/>
            <ac:spMk id="25" creationId="{648D746A-0359-4EAE-8CF9-062E281698EC}"/>
          </ac:spMkLst>
        </pc:spChg>
        <pc:spChg chg="add del">
          <ac:chgData name="松本 亮介(matsumoto ryosuke)" userId="916707d5-83ce-4c2b-883b-8f03d8c875b1" providerId="ADAL" clId="{A862A9FC-9CB2-42B3-90AB-7116A2B8EF9C}" dt="2024-02-21T02:03:18.542" v="328" actId="26606"/>
          <ac:spMkLst>
            <pc:docMk/>
            <pc:sldMk cId="2941816875" sldId="287"/>
            <ac:spMk id="27" creationId="{6F828D28-8E09-41CC-8229-3070B5467A96}"/>
          </ac:spMkLst>
        </pc:spChg>
        <pc:spChg chg="del">
          <ac:chgData name="松本 亮介(matsumoto ryosuke)" userId="916707d5-83ce-4c2b-883b-8f03d8c875b1" providerId="ADAL" clId="{A862A9FC-9CB2-42B3-90AB-7116A2B8EF9C}" dt="2024-02-21T01:43:48.510" v="283"/>
          <ac:spMkLst>
            <pc:docMk/>
            <pc:sldMk cId="2941816875" sldId="287"/>
            <ac:spMk id="28" creationId="{943CAA20-3569-4189-9E48-239A229A86CA}"/>
          </ac:spMkLst>
        </pc:spChg>
        <pc:spChg chg="add del">
          <ac:chgData name="松本 亮介(matsumoto ryosuke)" userId="916707d5-83ce-4c2b-883b-8f03d8c875b1" providerId="ADAL" clId="{A862A9FC-9CB2-42B3-90AB-7116A2B8EF9C}" dt="2024-02-21T02:03:18.542" v="328" actId="26606"/>
          <ac:spMkLst>
            <pc:docMk/>
            <pc:sldMk cId="2941816875" sldId="287"/>
            <ac:spMk id="29" creationId="{D5B012D8-7F27-4758-9AC6-C889B154BD73}"/>
          </ac:spMkLst>
        </pc:spChg>
        <pc:spChg chg="del">
          <ac:chgData name="松本 亮介(matsumoto ryosuke)" userId="916707d5-83ce-4c2b-883b-8f03d8c875b1" providerId="ADAL" clId="{A862A9FC-9CB2-42B3-90AB-7116A2B8EF9C}" dt="2024-02-21T01:43:48.510" v="283"/>
          <ac:spMkLst>
            <pc:docMk/>
            <pc:sldMk cId="2941816875" sldId="287"/>
            <ac:spMk id="30" creationId="{DA542B6D-E775-4832-91DC-2D20F857813A}"/>
          </ac:spMkLst>
        </pc:spChg>
        <pc:spChg chg="add del">
          <ac:chgData name="松本 亮介(matsumoto ryosuke)" userId="916707d5-83ce-4c2b-883b-8f03d8c875b1" providerId="ADAL" clId="{A862A9FC-9CB2-42B3-90AB-7116A2B8EF9C}" dt="2024-02-21T02:03:18.542" v="328" actId="26606"/>
          <ac:spMkLst>
            <pc:docMk/>
            <pc:sldMk cId="2941816875" sldId="287"/>
            <ac:spMk id="31" creationId="{4063B759-00FC-46D1-9898-8E8625268FAF}"/>
          </ac:spMkLst>
        </pc:spChg>
        <pc:spChg chg="add">
          <ac:chgData name="松本 亮介(matsumoto ryosuke)" userId="916707d5-83ce-4c2b-883b-8f03d8c875b1" providerId="ADAL" clId="{A862A9FC-9CB2-42B3-90AB-7116A2B8EF9C}" dt="2024-02-21T02:03:18.542" v="328" actId="26606"/>
          <ac:spMkLst>
            <pc:docMk/>
            <pc:sldMk cId="2941816875" sldId="287"/>
            <ac:spMk id="36" creationId="{18AC8E79-ECD6-4F34-BE5A-9F5E850E850A}"/>
          </ac:spMkLst>
        </pc:spChg>
        <pc:spChg chg="add">
          <ac:chgData name="松本 亮介(matsumoto ryosuke)" userId="916707d5-83ce-4c2b-883b-8f03d8c875b1" providerId="ADAL" clId="{A862A9FC-9CB2-42B3-90AB-7116A2B8EF9C}" dt="2024-02-21T02:03:18.542" v="328" actId="26606"/>
          <ac:spMkLst>
            <pc:docMk/>
            <pc:sldMk cId="2941816875" sldId="287"/>
            <ac:spMk id="38" creationId="{7D2BE1BB-2AB2-4D7E-9E27-8D245181B513}"/>
          </ac:spMkLst>
        </pc:spChg>
        <pc:grpChg chg="add">
          <ac:chgData name="松本 亮介(matsumoto ryosuke)" userId="916707d5-83ce-4c2b-883b-8f03d8c875b1" providerId="ADAL" clId="{A862A9FC-9CB2-42B3-90AB-7116A2B8EF9C}" dt="2024-02-21T02:03:18.542" v="328" actId="26606"/>
          <ac:grpSpMkLst>
            <pc:docMk/>
            <pc:sldMk cId="2941816875" sldId="287"/>
            <ac:grpSpMk id="40" creationId="{22A1615C-2156-4B15-BF3E-39794B37905E}"/>
          </ac:grpSpMkLst>
        </pc:grpChg>
        <pc:picChg chg="del">
          <ac:chgData name="松本 亮介(matsumoto ryosuke)" userId="916707d5-83ce-4c2b-883b-8f03d8c875b1" providerId="ADAL" clId="{A862A9FC-9CB2-42B3-90AB-7116A2B8EF9C}" dt="2024-02-21T01:43:51.213" v="284" actId="478"/>
          <ac:picMkLst>
            <pc:docMk/>
            <pc:sldMk cId="2941816875" sldId="287"/>
            <ac:picMk id="5" creationId="{CBF844E7-E44B-55B3-6CFD-CECCA57BA230}"/>
          </ac:picMkLst>
        </pc:picChg>
        <pc:picChg chg="del">
          <ac:chgData name="松本 亮介(matsumoto ryosuke)" userId="916707d5-83ce-4c2b-883b-8f03d8c875b1" providerId="ADAL" clId="{A862A9FC-9CB2-42B3-90AB-7116A2B8EF9C}" dt="2024-02-21T01:43:53.058" v="285" actId="478"/>
          <ac:picMkLst>
            <pc:docMk/>
            <pc:sldMk cId="2941816875" sldId="287"/>
            <ac:picMk id="7" creationId="{57B0A321-7A57-A77D-7209-98F603536088}"/>
          </ac:picMkLst>
        </pc:picChg>
        <pc:picChg chg="mod ord">
          <ac:chgData name="松本 亮介(matsumoto ryosuke)" userId="916707d5-83ce-4c2b-883b-8f03d8c875b1" providerId="ADAL" clId="{A862A9FC-9CB2-42B3-90AB-7116A2B8EF9C}" dt="2024-02-21T02:03:18.542" v="328" actId="26606"/>
          <ac:picMkLst>
            <pc:docMk/>
            <pc:sldMk cId="2941816875" sldId="287"/>
            <ac:picMk id="11" creationId="{10FEAFD5-7F41-2BBD-469C-1EBC22CC2CCB}"/>
          </ac:picMkLst>
        </pc:picChg>
      </pc:sldChg>
      <pc:sldChg chg="addSp delSp modSp add mod setBg delDesignElem modNotesTx">
        <pc:chgData name="松本 亮介(matsumoto ryosuke)" userId="916707d5-83ce-4c2b-883b-8f03d8c875b1" providerId="ADAL" clId="{A862A9FC-9CB2-42B3-90AB-7116A2B8EF9C}" dt="2024-02-21T03:36:21.484" v="6263" actId="20577"/>
        <pc:sldMkLst>
          <pc:docMk/>
          <pc:sldMk cId="1736293219" sldId="288"/>
        </pc:sldMkLst>
        <pc:spChg chg="mod">
          <ac:chgData name="松本 亮介(matsumoto ryosuke)" userId="916707d5-83ce-4c2b-883b-8f03d8c875b1" providerId="ADAL" clId="{A862A9FC-9CB2-42B3-90AB-7116A2B8EF9C}" dt="2024-02-21T02:02:45.475" v="327" actId="26606"/>
          <ac:spMkLst>
            <pc:docMk/>
            <pc:sldMk cId="1736293219" sldId="288"/>
            <ac:spMk id="2" creationId="{00000000-0000-0000-0000-000000000000}"/>
          </ac:spMkLst>
        </pc:spChg>
        <pc:spChg chg="ord">
          <ac:chgData name="松本 亮介(matsumoto ryosuke)" userId="916707d5-83ce-4c2b-883b-8f03d8c875b1" providerId="ADAL" clId="{A862A9FC-9CB2-42B3-90AB-7116A2B8EF9C}" dt="2024-02-21T01:45:30.251" v="300" actId="26606"/>
          <ac:spMkLst>
            <pc:docMk/>
            <pc:sldMk cId="1736293219" sldId="288"/>
            <ac:spMk id="3" creationId="{00000000-0000-0000-0000-000000000000}"/>
          </ac:spMkLst>
        </pc:spChg>
        <pc:spChg chg="add del">
          <ac:chgData name="松本 亮介(matsumoto ryosuke)" userId="916707d5-83ce-4c2b-883b-8f03d8c875b1" providerId="ADAL" clId="{A862A9FC-9CB2-42B3-90AB-7116A2B8EF9C}" dt="2024-02-21T02:02:45.475" v="327" actId="26606"/>
          <ac:spMkLst>
            <pc:docMk/>
            <pc:sldMk cId="1736293219" sldId="288"/>
            <ac:spMk id="10" creationId="{53F29798-D584-4792-9B62-3F5F5C36D619}"/>
          </ac:spMkLst>
        </pc:spChg>
        <pc:spChg chg="del">
          <ac:chgData name="松本 亮介(matsumoto ryosuke)" userId="916707d5-83ce-4c2b-883b-8f03d8c875b1" providerId="ADAL" clId="{A862A9FC-9CB2-42B3-90AB-7116A2B8EF9C}" dt="2024-02-21T01:45:17.385" v="299" actId="478"/>
          <ac:spMkLst>
            <pc:docMk/>
            <pc:sldMk cId="1736293219" sldId="288"/>
            <ac:spMk id="14" creationId="{C4D4AE35-86AE-FD66-102D-94266CE6E5C0}"/>
          </ac:spMkLst>
        </pc:spChg>
        <pc:spChg chg="add">
          <ac:chgData name="松本 亮介(matsumoto ryosuke)" userId="916707d5-83ce-4c2b-883b-8f03d8c875b1" providerId="ADAL" clId="{A862A9FC-9CB2-42B3-90AB-7116A2B8EF9C}" dt="2024-02-21T02:02:45.475" v="327" actId="26606"/>
          <ac:spMkLst>
            <pc:docMk/>
            <pc:sldMk cId="1736293219" sldId="288"/>
            <ac:spMk id="15" creationId="{18AC8E79-ECD6-4F34-BE5A-9F5E850E850A}"/>
          </ac:spMkLst>
        </pc:spChg>
        <pc:spChg chg="add">
          <ac:chgData name="松本 亮介(matsumoto ryosuke)" userId="916707d5-83ce-4c2b-883b-8f03d8c875b1" providerId="ADAL" clId="{A862A9FC-9CB2-42B3-90AB-7116A2B8EF9C}" dt="2024-02-21T02:02:45.475" v="327" actId="26606"/>
          <ac:spMkLst>
            <pc:docMk/>
            <pc:sldMk cId="1736293219" sldId="288"/>
            <ac:spMk id="17" creationId="{7D2BE1BB-2AB2-4D7E-9E27-8D245181B513}"/>
          </ac:spMkLst>
        </pc:spChg>
        <pc:spChg chg="del">
          <ac:chgData name="松本 亮介(matsumoto ryosuke)" userId="916707d5-83ce-4c2b-883b-8f03d8c875b1" providerId="ADAL" clId="{A862A9FC-9CB2-42B3-90AB-7116A2B8EF9C}" dt="2024-02-21T01:45:11.051" v="296"/>
          <ac:spMkLst>
            <pc:docMk/>
            <pc:sldMk cId="1736293219" sldId="288"/>
            <ac:spMk id="28" creationId="{943CAA20-3569-4189-9E48-239A229A86CA}"/>
          </ac:spMkLst>
        </pc:spChg>
        <pc:spChg chg="del">
          <ac:chgData name="松本 亮介(matsumoto ryosuke)" userId="916707d5-83ce-4c2b-883b-8f03d8c875b1" providerId="ADAL" clId="{A862A9FC-9CB2-42B3-90AB-7116A2B8EF9C}" dt="2024-02-21T01:45:11.051" v="296"/>
          <ac:spMkLst>
            <pc:docMk/>
            <pc:sldMk cId="1736293219" sldId="288"/>
            <ac:spMk id="30" creationId="{DA542B6D-E775-4832-91DC-2D20F857813A}"/>
          </ac:spMkLst>
        </pc:spChg>
        <pc:grpChg chg="add">
          <ac:chgData name="松本 亮介(matsumoto ryosuke)" userId="916707d5-83ce-4c2b-883b-8f03d8c875b1" providerId="ADAL" clId="{A862A9FC-9CB2-42B3-90AB-7116A2B8EF9C}" dt="2024-02-21T02:02:45.475" v="327" actId="26606"/>
          <ac:grpSpMkLst>
            <pc:docMk/>
            <pc:sldMk cId="1736293219" sldId="288"/>
            <ac:grpSpMk id="19" creationId="{22A1615C-2156-4B15-BF3E-39794B37905E}"/>
          </ac:grpSpMkLst>
        </pc:grpChg>
        <pc:picChg chg="mod">
          <ac:chgData name="松本 亮介(matsumoto ryosuke)" userId="916707d5-83ce-4c2b-883b-8f03d8c875b1" providerId="ADAL" clId="{A862A9FC-9CB2-42B3-90AB-7116A2B8EF9C}" dt="2024-02-21T02:02:45.475" v="327" actId="26606"/>
          <ac:picMkLst>
            <pc:docMk/>
            <pc:sldMk cId="1736293219" sldId="288"/>
            <ac:picMk id="5" creationId="{CBF844E7-E44B-55B3-6CFD-CECCA57BA230}"/>
          </ac:picMkLst>
        </pc:picChg>
        <pc:picChg chg="del">
          <ac:chgData name="松本 亮介(matsumoto ryosuke)" userId="916707d5-83ce-4c2b-883b-8f03d8c875b1" providerId="ADAL" clId="{A862A9FC-9CB2-42B3-90AB-7116A2B8EF9C}" dt="2024-02-21T01:45:15.891" v="298" actId="478"/>
          <ac:picMkLst>
            <pc:docMk/>
            <pc:sldMk cId="1736293219" sldId="288"/>
            <ac:picMk id="7" creationId="{57B0A321-7A57-A77D-7209-98F603536088}"/>
          </ac:picMkLst>
        </pc:picChg>
        <pc:picChg chg="del">
          <ac:chgData name="松本 亮介(matsumoto ryosuke)" userId="916707d5-83ce-4c2b-883b-8f03d8c875b1" providerId="ADAL" clId="{A862A9FC-9CB2-42B3-90AB-7116A2B8EF9C}" dt="2024-02-21T01:45:12.877" v="297" actId="478"/>
          <ac:picMkLst>
            <pc:docMk/>
            <pc:sldMk cId="1736293219" sldId="288"/>
            <ac:picMk id="11" creationId="{10FEAFD5-7F41-2BBD-469C-1EBC22CC2CCB}"/>
          </ac:picMkLst>
        </pc:picChg>
      </pc:sldChg>
      <pc:sldChg chg="addSp delSp modSp add mod setBg addAnim delAnim modAnim delDesignElem modNotesTx">
        <pc:chgData name="松本 亮介(matsumoto ryosuke)" userId="916707d5-83ce-4c2b-883b-8f03d8c875b1" providerId="ADAL" clId="{A862A9FC-9CB2-42B3-90AB-7116A2B8EF9C}" dt="2024-02-21T04:00:44.684" v="8672" actId="20577"/>
        <pc:sldMkLst>
          <pc:docMk/>
          <pc:sldMk cId="1529577106" sldId="289"/>
        </pc:sldMkLst>
        <pc:spChg chg="mod">
          <ac:chgData name="松本 亮介(matsumoto ryosuke)" userId="916707d5-83ce-4c2b-883b-8f03d8c875b1" providerId="ADAL" clId="{A862A9FC-9CB2-42B3-90AB-7116A2B8EF9C}" dt="2024-02-21T02:02:25.796" v="326" actId="26606"/>
          <ac:spMkLst>
            <pc:docMk/>
            <pc:sldMk cId="1529577106" sldId="289"/>
            <ac:spMk id="2" creationId="{00000000-0000-0000-0000-000000000000}"/>
          </ac:spMkLst>
        </pc:spChg>
        <pc:spChg chg="mod ord">
          <ac:chgData name="松本 亮介(matsumoto ryosuke)" userId="916707d5-83ce-4c2b-883b-8f03d8c875b1" providerId="ADAL" clId="{A862A9FC-9CB2-42B3-90AB-7116A2B8EF9C}" dt="2024-02-21T02:02:25.796" v="326" actId="26606"/>
          <ac:spMkLst>
            <pc:docMk/>
            <pc:sldMk cId="1529577106" sldId="289"/>
            <ac:spMk id="3" creationId="{00000000-0000-0000-0000-000000000000}"/>
          </ac:spMkLst>
        </pc:spChg>
        <pc:spChg chg="add del">
          <ac:chgData name="松本 亮介(matsumoto ryosuke)" userId="916707d5-83ce-4c2b-883b-8f03d8c875b1" providerId="ADAL" clId="{A862A9FC-9CB2-42B3-90AB-7116A2B8EF9C}" dt="2024-02-21T01:48:27.104" v="316" actId="26606"/>
          <ac:spMkLst>
            <pc:docMk/>
            <pc:sldMk cId="1529577106" sldId="289"/>
            <ac:spMk id="8" creationId="{0671A8AE-40A1-4631-A6B8-581AFF065482}"/>
          </ac:spMkLst>
        </pc:spChg>
        <pc:spChg chg="add del">
          <ac:chgData name="松本 亮介(matsumoto ryosuke)" userId="916707d5-83ce-4c2b-883b-8f03d8c875b1" providerId="ADAL" clId="{A862A9FC-9CB2-42B3-90AB-7116A2B8EF9C}" dt="2024-02-21T01:48:27.104" v="316" actId="26606"/>
          <ac:spMkLst>
            <pc:docMk/>
            <pc:sldMk cId="1529577106" sldId="289"/>
            <ac:spMk id="13" creationId="{AB58EF07-17C2-48CF-ABB0-EEF1F17CB8F0}"/>
          </ac:spMkLst>
        </pc:spChg>
        <pc:spChg chg="del mod">
          <ac:chgData name="松本 亮介(matsumoto ryosuke)" userId="916707d5-83ce-4c2b-883b-8f03d8c875b1" providerId="ADAL" clId="{A862A9FC-9CB2-42B3-90AB-7116A2B8EF9C}" dt="2024-02-21T01:46:38.356" v="311" actId="478"/>
          <ac:spMkLst>
            <pc:docMk/>
            <pc:sldMk cId="1529577106" sldId="289"/>
            <ac:spMk id="14" creationId="{C4D4AE35-86AE-FD66-102D-94266CE6E5C0}"/>
          </ac:spMkLst>
        </pc:spChg>
        <pc:spChg chg="add del">
          <ac:chgData name="松本 亮介(matsumoto ryosuke)" userId="916707d5-83ce-4c2b-883b-8f03d8c875b1" providerId="ADAL" clId="{A862A9FC-9CB2-42B3-90AB-7116A2B8EF9C}" dt="2024-02-21T01:48:27.104" v="316" actId="26606"/>
          <ac:spMkLst>
            <pc:docMk/>
            <pc:sldMk cId="1529577106" sldId="289"/>
            <ac:spMk id="15" creationId="{AF2F604E-43BE-4DC3-B983-E071523364F8}"/>
          </ac:spMkLst>
        </pc:spChg>
        <pc:spChg chg="add del">
          <ac:chgData name="松本 亮介(matsumoto ryosuke)" userId="916707d5-83ce-4c2b-883b-8f03d8c875b1" providerId="ADAL" clId="{A862A9FC-9CB2-42B3-90AB-7116A2B8EF9C}" dt="2024-02-21T01:48:27.104" v="316" actId="26606"/>
          <ac:spMkLst>
            <pc:docMk/>
            <pc:sldMk cId="1529577106" sldId="289"/>
            <ac:spMk id="17" creationId="{08C9B587-E65E-4B52-B37C-ABEBB6E87928}"/>
          </ac:spMkLst>
        </pc:spChg>
        <pc:spChg chg="add del">
          <ac:chgData name="松本 亮介(matsumoto ryosuke)" userId="916707d5-83ce-4c2b-883b-8f03d8c875b1" providerId="ADAL" clId="{A862A9FC-9CB2-42B3-90AB-7116A2B8EF9C}" dt="2024-02-21T01:49:16.106" v="321" actId="26606"/>
          <ac:spMkLst>
            <pc:docMk/>
            <pc:sldMk cId="1529577106" sldId="289"/>
            <ac:spMk id="19" creationId="{FB5B0058-AF13-4859-B429-4EDDE2A26F7F}"/>
          </ac:spMkLst>
        </pc:spChg>
        <pc:spChg chg="add del">
          <ac:chgData name="松本 亮介(matsumoto ryosuke)" userId="916707d5-83ce-4c2b-883b-8f03d8c875b1" providerId="ADAL" clId="{A862A9FC-9CB2-42B3-90AB-7116A2B8EF9C}" dt="2024-02-21T01:49:16.106" v="321" actId="26606"/>
          <ac:spMkLst>
            <pc:docMk/>
            <pc:sldMk cId="1529577106" sldId="289"/>
            <ac:spMk id="20" creationId="{1A89CBBC-7743-43D9-A324-25CB472E9B2E}"/>
          </ac:spMkLst>
        </pc:spChg>
        <pc:spChg chg="add del">
          <ac:chgData name="松本 亮介(matsumoto ryosuke)" userId="916707d5-83ce-4c2b-883b-8f03d8c875b1" providerId="ADAL" clId="{A862A9FC-9CB2-42B3-90AB-7116A2B8EF9C}" dt="2024-02-21T02:01:57.824" v="322" actId="26606"/>
          <ac:spMkLst>
            <pc:docMk/>
            <pc:sldMk cId="1529577106" sldId="289"/>
            <ac:spMk id="25" creationId="{5F18414D-1626-4996-AACB-23D3DE45B03B}"/>
          </ac:spMkLst>
        </pc:spChg>
        <pc:spChg chg="del">
          <ac:chgData name="松本 亮介(matsumoto ryosuke)" userId="916707d5-83ce-4c2b-883b-8f03d8c875b1" providerId="ADAL" clId="{A862A9FC-9CB2-42B3-90AB-7116A2B8EF9C}" dt="2024-02-21T01:46:18.954" v="303"/>
          <ac:spMkLst>
            <pc:docMk/>
            <pc:sldMk cId="1529577106" sldId="289"/>
            <ac:spMk id="28" creationId="{943CAA20-3569-4189-9E48-239A229A86CA}"/>
          </ac:spMkLst>
        </pc:spChg>
        <pc:spChg chg="add del">
          <ac:chgData name="松本 亮介(matsumoto ryosuke)" userId="916707d5-83ce-4c2b-883b-8f03d8c875b1" providerId="ADAL" clId="{A862A9FC-9CB2-42B3-90AB-7116A2B8EF9C}" dt="2024-02-21T02:01:57.824" v="322" actId="26606"/>
          <ac:spMkLst>
            <pc:docMk/>
            <pc:sldMk cId="1529577106" sldId="289"/>
            <ac:spMk id="29" creationId="{D84C2E9E-0B5D-4B5F-9A1F-70EBDCE39034}"/>
          </ac:spMkLst>
        </pc:spChg>
        <pc:spChg chg="del">
          <ac:chgData name="松本 亮介(matsumoto ryosuke)" userId="916707d5-83ce-4c2b-883b-8f03d8c875b1" providerId="ADAL" clId="{A862A9FC-9CB2-42B3-90AB-7116A2B8EF9C}" dt="2024-02-21T01:46:18.954" v="303"/>
          <ac:spMkLst>
            <pc:docMk/>
            <pc:sldMk cId="1529577106" sldId="289"/>
            <ac:spMk id="30" creationId="{DA542B6D-E775-4832-91DC-2D20F857813A}"/>
          </ac:spMkLst>
        </pc:spChg>
        <pc:spChg chg="add del">
          <ac:chgData name="松本 亮介(matsumoto ryosuke)" userId="916707d5-83ce-4c2b-883b-8f03d8c875b1" providerId="ADAL" clId="{A862A9FC-9CB2-42B3-90AB-7116A2B8EF9C}" dt="2024-02-21T02:02:25.796" v="326" actId="26606"/>
          <ac:spMkLst>
            <pc:docMk/>
            <pc:sldMk cId="1529577106" sldId="289"/>
            <ac:spMk id="34" creationId="{D776D29F-0A2C-4F75-8582-7C7DFCBD11D5}"/>
          </ac:spMkLst>
        </pc:spChg>
        <pc:spChg chg="add del">
          <ac:chgData name="松本 亮介(matsumoto ryosuke)" userId="916707d5-83ce-4c2b-883b-8f03d8c875b1" providerId="ADAL" clId="{A862A9FC-9CB2-42B3-90AB-7116A2B8EF9C}" dt="2024-02-21T02:02:25.796" v="326" actId="26606"/>
          <ac:spMkLst>
            <pc:docMk/>
            <pc:sldMk cId="1529577106" sldId="289"/>
            <ac:spMk id="36" creationId="{C4D41903-2C9D-4F9E-AA1F-6161F8A6FC01}"/>
          </ac:spMkLst>
        </pc:spChg>
        <pc:spChg chg="add del">
          <ac:chgData name="松本 亮介(matsumoto ryosuke)" userId="916707d5-83ce-4c2b-883b-8f03d8c875b1" providerId="ADAL" clId="{A862A9FC-9CB2-42B3-90AB-7116A2B8EF9C}" dt="2024-02-21T02:02:25.796" v="326" actId="26606"/>
          <ac:spMkLst>
            <pc:docMk/>
            <pc:sldMk cId="1529577106" sldId="289"/>
            <ac:spMk id="38" creationId="{9E4574B5-C90E-412D-BAB0-B9F483290C67}"/>
          </ac:spMkLst>
        </pc:spChg>
        <pc:spChg chg="add del">
          <ac:chgData name="松本 亮介(matsumoto ryosuke)" userId="916707d5-83ce-4c2b-883b-8f03d8c875b1" providerId="ADAL" clId="{A862A9FC-9CB2-42B3-90AB-7116A2B8EF9C}" dt="2024-02-21T02:02:25.771" v="325" actId="26606"/>
          <ac:spMkLst>
            <pc:docMk/>
            <pc:sldMk cId="1529577106" sldId="289"/>
            <ac:spMk id="43" creationId="{0E2F58BF-12E5-4B5A-AD25-4DAAA2742A7B}"/>
          </ac:spMkLst>
        </pc:spChg>
        <pc:spChg chg="add del">
          <ac:chgData name="松本 亮介(matsumoto ryosuke)" userId="916707d5-83ce-4c2b-883b-8f03d8c875b1" providerId="ADAL" clId="{A862A9FC-9CB2-42B3-90AB-7116A2B8EF9C}" dt="2024-02-21T02:02:25.771" v="325" actId="26606"/>
          <ac:spMkLst>
            <pc:docMk/>
            <pc:sldMk cId="1529577106" sldId="289"/>
            <ac:spMk id="45" creationId="{AF2F604E-43BE-4DC3-B983-E071523364F8}"/>
          </ac:spMkLst>
        </pc:spChg>
        <pc:spChg chg="add del">
          <ac:chgData name="松本 亮介(matsumoto ryosuke)" userId="916707d5-83ce-4c2b-883b-8f03d8c875b1" providerId="ADAL" clId="{A862A9FC-9CB2-42B3-90AB-7116A2B8EF9C}" dt="2024-02-21T02:02:25.771" v="325" actId="26606"/>
          <ac:spMkLst>
            <pc:docMk/>
            <pc:sldMk cId="1529577106" sldId="289"/>
            <ac:spMk id="47" creationId="{08C9B587-E65E-4B52-B37C-ABEBB6E87928}"/>
          </ac:spMkLst>
        </pc:spChg>
        <pc:spChg chg="add">
          <ac:chgData name="松本 亮介(matsumoto ryosuke)" userId="916707d5-83ce-4c2b-883b-8f03d8c875b1" providerId="ADAL" clId="{A862A9FC-9CB2-42B3-90AB-7116A2B8EF9C}" dt="2024-02-21T02:02:25.796" v="326" actId="26606"/>
          <ac:spMkLst>
            <pc:docMk/>
            <pc:sldMk cId="1529577106" sldId="289"/>
            <ac:spMk id="51" creationId="{BEBFA723-5A7B-472D-ABD7-1526B8D3A38B}"/>
          </ac:spMkLst>
        </pc:spChg>
        <pc:spChg chg="add">
          <ac:chgData name="松本 亮介(matsumoto ryosuke)" userId="916707d5-83ce-4c2b-883b-8f03d8c875b1" providerId="ADAL" clId="{A862A9FC-9CB2-42B3-90AB-7116A2B8EF9C}" dt="2024-02-21T02:02:25.796" v="326" actId="26606"/>
          <ac:spMkLst>
            <pc:docMk/>
            <pc:sldMk cId="1529577106" sldId="289"/>
            <ac:spMk id="52" creationId="{A6B27065-399A-4CF7-BF70-CF79B9848FC1}"/>
          </ac:spMkLst>
        </pc:spChg>
        <pc:grpChg chg="add">
          <ac:chgData name="松本 亮介(matsumoto ryosuke)" userId="916707d5-83ce-4c2b-883b-8f03d8c875b1" providerId="ADAL" clId="{A862A9FC-9CB2-42B3-90AB-7116A2B8EF9C}" dt="2024-02-21T02:02:25.796" v="326" actId="26606"/>
          <ac:grpSpMkLst>
            <pc:docMk/>
            <pc:sldMk cId="1529577106" sldId="289"/>
            <ac:grpSpMk id="53" creationId="{CF22986C-DDF7-4109-9D6A-006800D6B041}"/>
          </ac:grpSpMkLst>
        </pc:grpChg>
        <pc:picChg chg="del">
          <ac:chgData name="松本 亮介(matsumoto ryosuke)" userId="916707d5-83ce-4c2b-883b-8f03d8c875b1" providerId="ADAL" clId="{A862A9FC-9CB2-42B3-90AB-7116A2B8EF9C}" dt="2024-02-21T01:46:23.563" v="305" actId="478"/>
          <ac:picMkLst>
            <pc:docMk/>
            <pc:sldMk cId="1529577106" sldId="289"/>
            <ac:picMk id="5" creationId="{CBF844E7-E44B-55B3-6CFD-CECCA57BA230}"/>
          </ac:picMkLst>
        </pc:picChg>
        <pc:picChg chg="add mod ord">
          <ac:chgData name="松本 亮介(matsumoto ryosuke)" userId="916707d5-83ce-4c2b-883b-8f03d8c875b1" providerId="ADAL" clId="{A862A9FC-9CB2-42B3-90AB-7116A2B8EF9C}" dt="2024-02-21T02:02:25.796" v="326" actId="26606"/>
          <ac:picMkLst>
            <pc:docMk/>
            <pc:sldMk cId="1529577106" sldId="289"/>
            <ac:picMk id="6" creationId="{B9B6433A-99F6-D762-32ED-F7FAF6BE3DC6}"/>
          </ac:picMkLst>
        </pc:picChg>
        <pc:picChg chg="del mod">
          <ac:chgData name="松本 亮介(matsumoto ryosuke)" userId="916707d5-83ce-4c2b-883b-8f03d8c875b1" providerId="ADAL" clId="{A862A9FC-9CB2-42B3-90AB-7116A2B8EF9C}" dt="2024-02-21T01:47:51.270" v="312" actId="478"/>
          <ac:picMkLst>
            <pc:docMk/>
            <pc:sldMk cId="1529577106" sldId="289"/>
            <ac:picMk id="7" creationId="{57B0A321-7A57-A77D-7209-98F603536088}"/>
          </ac:picMkLst>
        </pc:picChg>
        <pc:picChg chg="del">
          <ac:chgData name="松本 亮介(matsumoto ryosuke)" userId="916707d5-83ce-4c2b-883b-8f03d8c875b1" providerId="ADAL" clId="{A862A9FC-9CB2-42B3-90AB-7116A2B8EF9C}" dt="2024-02-21T01:46:20.626" v="304" actId="478"/>
          <ac:picMkLst>
            <pc:docMk/>
            <pc:sldMk cId="1529577106" sldId="289"/>
            <ac:picMk id="11" creationId="{10FEAFD5-7F41-2BBD-469C-1EBC22CC2CCB}"/>
          </ac:picMkLst>
        </pc:picChg>
        <pc:cxnChg chg="add del">
          <ac:chgData name="松本 亮介(matsumoto ryosuke)" userId="916707d5-83ce-4c2b-883b-8f03d8c875b1" providerId="ADAL" clId="{A862A9FC-9CB2-42B3-90AB-7116A2B8EF9C}" dt="2024-02-21T02:01:57.824" v="322" actId="26606"/>
          <ac:cxnSpMkLst>
            <pc:docMk/>
            <pc:sldMk cId="1529577106" sldId="289"/>
            <ac:cxnSpMk id="27" creationId="{07A9243D-8FC3-4B36-874B-55906B03F484}"/>
          </ac:cxnSpMkLst>
        </pc:cxnChg>
      </pc:sldChg>
      <pc:sldChg chg="addSp delSp modSp new mod setBg modNotesTx">
        <pc:chgData name="松本 亮介(matsumoto ryosuke)" userId="916707d5-83ce-4c2b-883b-8f03d8c875b1" providerId="ADAL" clId="{A862A9FC-9CB2-42B3-90AB-7116A2B8EF9C}" dt="2024-02-21T03:20:32.909" v="4288" actId="26606"/>
        <pc:sldMkLst>
          <pc:docMk/>
          <pc:sldMk cId="1151426634" sldId="290"/>
        </pc:sldMkLst>
        <pc:spChg chg="add del">
          <ac:chgData name="松本 亮介(matsumoto ryosuke)" userId="916707d5-83ce-4c2b-883b-8f03d8c875b1" providerId="ADAL" clId="{A862A9FC-9CB2-42B3-90AB-7116A2B8EF9C}" dt="2024-02-21T03:20:19.416" v="4270" actId="26606"/>
          <ac:spMkLst>
            <pc:docMk/>
            <pc:sldMk cId="1151426634" sldId="290"/>
            <ac:spMk id="8" creationId="{C7F55EAC-550A-4BDD-9099-3F20B8FA0EBC}"/>
          </ac:spMkLst>
        </pc:spChg>
        <pc:spChg chg="add del">
          <ac:chgData name="松本 亮介(matsumoto ryosuke)" userId="916707d5-83ce-4c2b-883b-8f03d8c875b1" providerId="ADAL" clId="{A862A9FC-9CB2-42B3-90AB-7116A2B8EF9C}" dt="2024-02-21T03:20:19.416" v="4270" actId="26606"/>
          <ac:spMkLst>
            <pc:docMk/>
            <pc:sldMk cId="1151426634" sldId="290"/>
            <ac:spMk id="10" creationId="{DC4F5A5F-493F-49AE-89B6-D5AF5EBC8B0E}"/>
          </ac:spMkLst>
        </pc:spChg>
        <pc:spChg chg="add del">
          <ac:chgData name="松本 亮介(matsumoto ryosuke)" userId="916707d5-83ce-4c2b-883b-8f03d8c875b1" providerId="ADAL" clId="{A862A9FC-9CB2-42B3-90AB-7116A2B8EF9C}" dt="2024-02-21T03:20:19.408" v="4269" actId="26606"/>
          <ac:spMkLst>
            <pc:docMk/>
            <pc:sldMk cId="1151426634" sldId="290"/>
            <ac:spMk id="15" creationId="{A9F529C3-C941-49FD-8C67-82F134F64BDB}"/>
          </ac:spMkLst>
        </pc:spChg>
        <pc:spChg chg="add del">
          <ac:chgData name="松本 亮介(matsumoto ryosuke)" userId="916707d5-83ce-4c2b-883b-8f03d8c875b1" providerId="ADAL" clId="{A862A9FC-9CB2-42B3-90AB-7116A2B8EF9C}" dt="2024-02-21T03:20:19.408" v="4269" actId="26606"/>
          <ac:spMkLst>
            <pc:docMk/>
            <pc:sldMk cId="1151426634" sldId="290"/>
            <ac:spMk id="17" creationId="{20586029-32A0-47E5-9AEC-AE3ABA6B94D0}"/>
          </ac:spMkLst>
        </pc:spChg>
        <pc:spChg chg="add del">
          <ac:chgData name="松本 亮介(matsumoto ryosuke)" userId="916707d5-83ce-4c2b-883b-8f03d8c875b1" providerId="ADAL" clId="{A862A9FC-9CB2-42B3-90AB-7116A2B8EF9C}" dt="2024-02-21T03:20:32.909" v="4288" actId="26606"/>
          <ac:spMkLst>
            <pc:docMk/>
            <pc:sldMk cId="1151426634" sldId="290"/>
            <ac:spMk id="21" creationId="{DE1994AC-22D1-4B48-9EDA-BE373E704567}"/>
          </ac:spMkLst>
        </pc:spChg>
        <pc:spChg chg="add del">
          <ac:chgData name="松本 亮介(matsumoto ryosuke)" userId="916707d5-83ce-4c2b-883b-8f03d8c875b1" providerId="ADAL" clId="{A862A9FC-9CB2-42B3-90AB-7116A2B8EF9C}" dt="2024-02-21T03:20:32.909" v="4288" actId="26606"/>
          <ac:spMkLst>
            <pc:docMk/>
            <pc:sldMk cId="1151426634" sldId="290"/>
            <ac:spMk id="22" creationId="{854ECEBE-9353-406C-9313-02A517A310EF}"/>
          </ac:spMkLst>
        </pc:spChg>
        <pc:spChg chg="add del">
          <ac:chgData name="松本 亮介(matsumoto ryosuke)" userId="916707d5-83ce-4c2b-883b-8f03d8c875b1" providerId="ADAL" clId="{A862A9FC-9CB2-42B3-90AB-7116A2B8EF9C}" dt="2024-02-21T03:20:32.909" v="4288" actId="26606"/>
          <ac:spMkLst>
            <pc:docMk/>
            <pc:sldMk cId="1151426634" sldId="290"/>
            <ac:spMk id="23" creationId="{22220111-5018-4EB7-A38B-79BD37F7C095}"/>
          </ac:spMkLst>
        </pc:spChg>
        <pc:spChg chg="add del">
          <ac:chgData name="松本 亮介(matsumoto ryosuke)" userId="916707d5-83ce-4c2b-883b-8f03d8c875b1" providerId="ADAL" clId="{A862A9FC-9CB2-42B3-90AB-7116A2B8EF9C}" dt="2024-02-21T03:20:32.909" v="4288" actId="26606"/>
          <ac:spMkLst>
            <pc:docMk/>
            <pc:sldMk cId="1151426634" sldId="290"/>
            <ac:spMk id="24" creationId="{86806086-A782-4311-A63B-1A68574D8067}"/>
          </ac:spMkLst>
        </pc:spChg>
        <pc:spChg chg="add del">
          <ac:chgData name="松本 亮介(matsumoto ryosuke)" userId="916707d5-83ce-4c2b-883b-8f03d8c875b1" providerId="ADAL" clId="{A862A9FC-9CB2-42B3-90AB-7116A2B8EF9C}" dt="2024-02-21T03:20:32.909" v="4288" actId="26606"/>
          <ac:spMkLst>
            <pc:docMk/>
            <pc:sldMk cId="1151426634" sldId="290"/>
            <ac:spMk id="25" creationId="{CE71458B-DF80-43DF-9693-2EC3878ACAB5}"/>
          </ac:spMkLst>
        </pc:spChg>
        <pc:spChg chg="add del">
          <ac:chgData name="松本 亮介(matsumoto ryosuke)" userId="916707d5-83ce-4c2b-883b-8f03d8c875b1" providerId="ADAL" clId="{A862A9FC-9CB2-42B3-90AB-7116A2B8EF9C}" dt="2024-02-21T03:20:30.300" v="4279" actId="26606"/>
          <ac:spMkLst>
            <pc:docMk/>
            <pc:sldMk cId="1151426634" sldId="290"/>
            <ac:spMk id="27" creationId="{69D184B2-2226-4E31-BCCB-444330767440}"/>
          </ac:spMkLst>
        </pc:spChg>
        <pc:spChg chg="add del">
          <ac:chgData name="松本 亮介(matsumoto ryosuke)" userId="916707d5-83ce-4c2b-883b-8f03d8c875b1" providerId="ADAL" clId="{A862A9FC-9CB2-42B3-90AB-7116A2B8EF9C}" dt="2024-02-21T03:20:30.300" v="4279" actId="26606"/>
          <ac:spMkLst>
            <pc:docMk/>
            <pc:sldMk cId="1151426634" sldId="290"/>
            <ac:spMk id="28" creationId="{1AC4D4E3-486A-464A-8EC8-D44881097267}"/>
          </ac:spMkLst>
        </pc:spChg>
        <pc:spChg chg="add del">
          <ac:chgData name="松本 亮介(matsumoto ryosuke)" userId="916707d5-83ce-4c2b-883b-8f03d8c875b1" providerId="ADAL" clId="{A862A9FC-9CB2-42B3-90AB-7116A2B8EF9C}" dt="2024-02-21T03:20:30.300" v="4279" actId="26606"/>
          <ac:spMkLst>
            <pc:docMk/>
            <pc:sldMk cId="1151426634" sldId="290"/>
            <ac:spMk id="29" creationId="{864DE13E-58EB-4475-B79C-0D4FC651239B}"/>
          </ac:spMkLst>
        </pc:spChg>
        <pc:spChg chg="add del">
          <ac:chgData name="松本 亮介(matsumoto ryosuke)" userId="916707d5-83ce-4c2b-883b-8f03d8c875b1" providerId="ADAL" clId="{A862A9FC-9CB2-42B3-90AB-7116A2B8EF9C}" dt="2024-02-21T03:20:25.112" v="4273" actId="26606"/>
          <ac:spMkLst>
            <pc:docMk/>
            <pc:sldMk cId="1151426634" sldId="290"/>
            <ac:spMk id="30" creationId="{854ECEBE-9353-406C-9313-02A517A310EF}"/>
          </ac:spMkLst>
        </pc:spChg>
        <pc:spChg chg="add del">
          <ac:chgData name="松本 亮介(matsumoto ryosuke)" userId="916707d5-83ce-4c2b-883b-8f03d8c875b1" providerId="ADAL" clId="{A862A9FC-9CB2-42B3-90AB-7116A2B8EF9C}" dt="2024-02-21T03:20:25.112" v="4273" actId="26606"/>
          <ac:spMkLst>
            <pc:docMk/>
            <pc:sldMk cId="1151426634" sldId="290"/>
            <ac:spMk id="32" creationId="{86806086-A782-4311-A63B-1A68574D8067}"/>
          </ac:spMkLst>
        </pc:spChg>
        <pc:spChg chg="add del">
          <ac:chgData name="松本 亮介(matsumoto ryosuke)" userId="916707d5-83ce-4c2b-883b-8f03d8c875b1" providerId="ADAL" clId="{A862A9FC-9CB2-42B3-90AB-7116A2B8EF9C}" dt="2024-02-21T03:20:30.862" v="4281" actId="26606"/>
          <ac:spMkLst>
            <pc:docMk/>
            <pc:sldMk cId="1151426634" sldId="290"/>
            <ac:spMk id="33" creationId="{9E90EB45-EEE9-4563-8179-65EF62AE0978}"/>
          </ac:spMkLst>
        </pc:spChg>
        <pc:spChg chg="add del">
          <ac:chgData name="松本 亮介(matsumoto ryosuke)" userId="916707d5-83ce-4c2b-883b-8f03d8c875b1" providerId="ADAL" clId="{A862A9FC-9CB2-42B3-90AB-7116A2B8EF9C}" dt="2024-02-21T03:20:25.112" v="4273" actId="26606"/>
          <ac:spMkLst>
            <pc:docMk/>
            <pc:sldMk cId="1151426634" sldId="290"/>
            <ac:spMk id="34" creationId="{CE71458B-DF80-43DF-9693-2EC3878ACAB5}"/>
          </ac:spMkLst>
        </pc:spChg>
        <pc:spChg chg="add del">
          <ac:chgData name="松本 亮介(matsumoto ryosuke)" userId="916707d5-83ce-4c2b-883b-8f03d8c875b1" providerId="ADAL" clId="{A862A9FC-9CB2-42B3-90AB-7116A2B8EF9C}" dt="2024-02-21T03:20:30.862" v="4281" actId="26606"/>
          <ac:spMkLst>
            <pc:docMk/>
            <pc:sldMk cId="1151426634" sldId="290"/>
            <ac:spMk id="35" creationId="{23D0EF74-AD1E-4FD9-914D-8EC9058EBBA3}"/>
          </ac:spMkLst>
        </pc:spChg>
        <pc:spChg chg="add del">
          <ac:chgData name="松本 亮介(matsumoto ryosuke)" userId="916707d5-83ce-4c2b-883b-8f03d8c875b1" providerId="ADAL" clId="{A862A9FC-9CB2-42B3-90AB-7116A2B8EF9C}" dt="2024-02-21T03:20:25.112" v="4273" actId="26606"/>
          <ac:spMkLst>
            <pc:docMk/>
            <pc:sldMk cId="1151426634" sldId="290"/>
            <ac:spMk id="36" creationId="{DE1994AC-22D1-4B48-9EDA-BE373E704567}"/>
          </ac:spMkLst>
        </pc:spChg>
        <pc:spChg chg="add del">
          <ac:chgData name="松本 亮介(matsumoto ryosuke)" userId="916707d5-83ce-4c2b-883b-8f03d8c875b1" providerId="ADAL" clId="{A862A9FC-9CB2-42B3-90AB-7116A2B8EF9C}" dt="2024-02-21T03:20:31.486" v="4283" actId="26606"/>
          <ac:spMkLst>
            <pc:docMk/>
            <pc:sldMk cId="1151426634" sldId="290"/>
            <ac:spMk id="37" creationId="{A169D286-F4D7-4C8B-A6BD-D05384C7F1D8}"/>
          </ac:spMkLst>
        </pc:spChg>
        <pc:spChg chg="add del">
          <ac:chgData name="松本 亮介(matsumoto ryosuke)" userId="916707d5-83ce-4c2b-883b-8f03d8c875b1" providerId="ADAL" clId="{A862A9FC-9CB2-42B3-90AB-7116A2B8EF9C}" dt="2024-02-21T03:20:25.112" v="4273" actId="26606"/>
          <ac:spMkLst>
            <pc:docMk/>
            <pc:sldMk cId="1151426634" sldId="290"/>
            <ac:spMk id="38" creationId="{22220111-5018-4EB7-A38B-79BD37F7C095}"/>
          </ac:spMkLst>
        </pc:spChg>
        <pc:spChg chg="add del">
          <ac:chgData name="松本 亮介(matsumoto ryosuke)" userId="916707d5-83ce-4c2b-883b-8f03d8c875b1" providerId="ADAL" clId="{A862A9FC-9CB2-42B3-90AB-7116A2B8EF9C}" dt="2024-02-21T03:20:31.486" v="4283" actId="26606"/>
          <ac:spMkLst>
            <pc:docMk/>
            <pc:sldMk cId="1151426634" sldId="290"/>
            <ac:spMk id="39" creationId="{39E8235E-135E-4261-8F54-2B316E493C42}"/>
          </ac:spMkLst>
        </pc:spChg>
        <pc:spChg chg="add del">
          <ac:chgData name="松本 亮介(matsumoto ryosuke)" userId="916707d5-83ce-4c2b-883b-8f03d8c875b1" providerId="ADAL" clId="{A862A9FC-9CB2-42B3-90AB-7116A2B8EF9C}" dt="2024-02-21T03:20:25.779" v="4275" actId="26606"/>
          <ac:spMkLst>
            <pc:docMk/>
            <pc:sldMk cId="1151426634" sldId="290"/>
            <ac:spMk id="40" creationId="{A9F529C3-C941-49FD-8C67-82F134F64BDB}"/>
          </ac:spMkLst>
        </pc:spChg>
        <pc:spChg chg="add del">
          <ac:chgData name="松本 亮介(matsumoto ryosuke)" userId="916707d5-83ce-4c2b-883b-8f03d8c875b1" providerId="ADAL" clId="{A862A9FC-9CB2-42B3-90AB-7116A2B8EF9C}" dt="2024-02-21T03:20:25.779" v="4275" actId="26606"/>
          <ac:spMkLst>
            <pc:docMk/>
            <pc:sldMk cId="1151426634" sldId="290"/>
            <ac:spMk id="41" creationId="{20586029-32A0-47E5-9AEC-AE3ABA6B94D0}"/>
          </ac:spMkLst>
        </pc:spChg>
        <pc:spChg chg="add del">
          <ac:chgData name="松本 亮介(matsumoto ryosuke)" userId="916707d5-83ce-4c2b-883b-8f03d8c875b1" providerId="ADAL" clId="{A862A9FC-9CB2-42B3-90AB-7116A2B8EF9C}" dt="2024-02-21T03:20:31.486" v="4283" actId="26606"/>
          <ac:spMkLst>
            <pc:docMk/>
            <pc:sldMk cId="1151426634" sldId="290"/>
            <ac:spMk id="43" creationId="{D4ED8EC3-4D57-4620-93CE-4E6661F09A3E}"/>
          </ac:spMkLst>
        </pc:spChg>
        <pc:spChg chg="add del">
          <ac:chgData name="松本 亮介(matsumoto ryosuke)" userId="916707d5-83ce-4c2b-883b-8f03d8c875b1" providerId="ADAL" clId="{A862A9FC-9CB2-42B3-90AB-7116A2B8EF9C}" dt="2024-02-21T03:20:31.486" v="4283" actId="26606"/>
          <ac:spMkLst>
            <pc:docMk/>
            <pc:sldMk cId="1151426634" sldId="290"/>
            <ac:spMk id="44" creationId="{83BCB34A-2F40-4F41-8488-A134C1C155B7}"/>
          </ac:spMkLst>
        </pc:spChg>
        <pc:spChg chg="add del">
          <ac:chgData name="松本 亮介(matsumoto ryosuke)" userId="916707d5-83ce-4c2b-883b-8f03d8c875b1" providerId="ADAL" clId="{A862A9FC-9CB2-42B3-90AB-7116A2B8EF9C}" dt="2024-02-21T03:20:31.486" v="4283" actId="26606"/>
          <ac:spMkLst>
            <pc:docMk/>
            <pc:sldMk cId="1151426634" sldId="290"/>
            <ac:spMk id="45" creationId="{F78382DC-4207-465E-B379-1E16448AA222}"/>
          </ac:spMkLst>
        </pc:spChg>
        <pc:spChg chg="add del">
          <ac:chgData name="松本 亮介(matsumoto ryosuke)" userId="916707d5-83ce-4c2b-883b-8f03d8c875b1" providerId="ADAL" clId="{A862A9FC-9CB2-42B3-90AB-7116A2B8EF9C}" dt="2024-02-21T03:20:31.922" v="4285" actId="26606"/>
          <ac:spMkLst>
            <pc:docMk/>
            <pc:sldMk cId="1151426634" sldId="290"/>
            <ac:spMk id="47" creationId="{9E90EB45-EEE9-4563-8179-65EF62AE0978}"/>
          </ac:spMkLst>
        </pc:spChg>
        <pc:spChg chg="add del">
          <ac:chgData name="松本 亮介(matsumoto ryosuke)" userId="916707d5-83ce-4c2b-883b-8f03d8c875b1" providerId="ADAL" clId="{A862A9FC-9CB2-42B3-90AB-7116A2B8EF9C}" dt="2024-02-21T03:20:31.922" v="4285" actId="26606"/>
          <ac:spMkLst>
            <pc:docMk/>
            <pc:sldMk cId="1151426634" sldId="290"/>
            <ac:spMk id="48" creationId="{23D0EF74-AD1E-4FD9-914D-8EC9058EBBA3}"/>
          </ac:spMkLst>
        </pc:spChg>
        <pc:spChg chg="add del">
          <ac:chgData name="松本 亮介(matsumoto ryosuke)" userId="916707d5-83ce-4c2b-883b-8f03d8c875b1" providerId="ADAL" clId="{A862A9FC-9CB2-42B3-90AB-7116A2B8EF9C}" dt="2024-02-21T03:20:32.904" v="4287" actId="26606"/>
          <ac:spMkLst>
            <pc:docMk/>
            <pc:sldMk cId="1151426634" sldId="290"/>
            <ac:spMk id="50" creationId="{69D184B2-2226-4E31-BCCB-444330767440}"/>
          </ac:spMkLst>
        </pc:spChg>
        <pc:spChg chg="add del">
          <ac:chgData name="松本 亮介(matsumoto ryosuke)" userId="916707d5-83ce-4c2b-883b-8f03d8c875b1" providerId="ADAL" clId="{A862A9FC-9CB2-42B3-90AB-7116A2B8EF9C}" dt="2024-02-21T03:20:32.904" v="4287" actId="26606"/>
          <ac:spMkLst>
            <pc:docMk/>
            <pc:sldMk cId="1151426634" sldId="290"/>
            <ac:spMk id="51" creationId="{1AC4D4E3-486A-464A-8EC8-D44881097267}"/>
          </ac:spMkLst>
        </pc:spChg>
        <pc:spChg chg="add del">
          <ac:chgData name="松本 亮介(matsumoto ryosuke)" userId="916707d5-83ce-4c2b-883b-8f03d8c875b1" providerId="ADAL" clId="{A862A9FC-9CB2-42B3-90AB-7116A2B8EF9C}" dt="2024-02-21T03:20:32.904" v="4287" actId="26606"/>
          <ac:spMkLst>
            <pc:docMk/>
            <pc:sldMk cId="1151426634" sldId="290"/>
            <ac:spMk id="52" creationId="{864DE13E-58EB-4475-B79C-0D4FC651239B}"/>
          </ac:spMkLst>
        </pc:spChg>
        <pc:spChg chg="add">
          <ac:chgData name="松本 亮介(matsumoto ryosuke)" userId="916707d5-83ce-4c2b-883b-8f03d8c875b1" providerId="ADAL" clId="{A862A9FC-9CB2-42B3-90AB-7116A2B8EF9C}" dt="2024-02-21T03:20:32.909" v="4288" actId="26606"/>
          <ac:spMkLst>
            <pc:docMk/>
            <pc:sldMk cId="1151426634" sldId="290"/>
            <ac:spMk id="55" creationId="{9E90EB45-EEE9-4563-8179-65EF62AE0978}"/>
          </ac:spMkLst>
        </pc:spChg>
        <pc:spChg chg="add">
          <ac:chgData name="松本 亮介(matsumoto ryosuke)" userId="916707d5-83ce-4c2b-883b-8f03d8c875b1" providerId="ADAL" clId="{A862A9FC-9CB2-42B3-90AB-7116A2B8EF9C}" dt="2024-02-21T03:20:32.909" v="4288" actId="26606"/>
          <ac:spMkLst>
            <pc:docMk/>
            <pc:sldMk cId="1151426634" sldId="290"/>
            <ac:spMk id="56" creationId="{23D0EF74-AD1E-4FD9-914D-8EC9058EBBA3}"/>
          </ac:spMkLst>
        </pc:spChg>
        <pc:picChg chg="add mod ord">
          <ac:chgData name="松本 亮介(matsumoto ryosuke)" userId="916707d5-83ce-4c2b-883b-8f03d8c875b1" providerId="ADAL" clId="{A862A9FC-9CB2-42B3-90AB-7116A2B8EF9C}" dt="2024-02-21T03:20:32.909" v="4288" actId="26606"/>
          <ac:picMkLst>
            <pc:docMk/>
            <pc:sldMk cId="1151426634" sldId="290"/>
            <ac:picMk id="3" creationId="{89B49238-7AA7-DC05-5B7B-A9D8C99CCB3D}"/>
          </ac:picMkLst>
        </pc:picChg>
        <pc:picChg chg="add mod ord">
          <ac:chgData name="松本 亮介(matsumoto ryosuke)" userId="916707d5-83ce-4c2b-883b-8f03d8c875b1" providerId="ADAL" clId="{A862A9FC-9CB2-42B3-90AB-7116A2B8EF9C}" dt="2024-02-21T03:20:32.909" v="4288" actId="26606"/>
          <ac:picMkLst>
            <pc:docMk/>
            <pc:sldMk cId="1151426634" sldId="290"/>
            <ac:picMk id="5" creationId="{D28619B1-E53E-E21B-1153-532CE27FB548}"/>
          </ac:picMkLst>
        </pc:picChg>
        <pc:cxnChg chg="add del">
          <ac:chgData name="松本 亮介(matsumoto ryosuke)" userId="916707d5-83ce-4c2b-883b-8f03d8c875b1" providerId="ADAL" clId="{A862A9FC-9CB2-42B3-90AB-7116A2B8EF9C}" dt="2024-02-21T03:20:19.408" v="4269" actId="26606"/>
          <ac:cxnSpMkLst>
            <pc:docMk/>
            <pc:sldMk cId="1151426634" sldId="290"/>
            <ac:cxnSpMk id="19" creationId="{8C730EAB-A532-4295-A302-FB4B90DB9F5E}"/>
          </ac:cxnSpMkLst>
        </pc:cxnChg>
        <pc:cxnChg chg="add del">
          <ac:chgData name="松本 亮介(matsumoto ryosuke)" userId="916707d5-83ce-4c2b-883b-8f03d8c875b1" providerId="ADAL" clId="{A862A9FC-9CB2-42B3-90AB-7116A2B8EF9C}" dt="2024-02-21T03:20:30.300" v="4279" actId="26606"/>
          <ac:cxnSpMkLst>
            <pc:docMk/>
            <pc:sldMk cId="1151426634" sldId="290"/>
            <ac:cxnSpMk id="31" creationId="{02E9B2EE-76CA-47F3-9977-3F2FCB7FD252}"/>
          </ac:cxnSpMkLst>
        </pc:cxnChg>
        <pc:cxnChg chg="add del">
          <ac:chgData name="松本 亮介(matsumoto ryosuke)" userId="916707d5-83ce-4c2b-883b-8f03d8c875b1" providerId="ADAL" clId="{A862A9FC-9CB2-42B3-90AB-7116A2B8EF9C}" dt="2024-02-21T03:20:25.779" v="4275" actId="26606"/>
          <ac:cxnSpMkLst>
            <pc:docMk/>
            <pc:sldMk cId="1151426634" sldId="290"/>
            <ac:cxnSpMk id="42" creationId="{8C730EAB-A532-4295-A302-FB4B90DB9F5E}"/>
          </ac:cxnSpMkLst>
        </pc:cxnChg>
        <pc:cxnChg chg="add del">
          <ac:chgData name="松本 亮介(matsumoto ryosuke)" userId="916707d5-83ce-4c2b-883b-8f03d8c875b1" providerId="ADAL" clId="{A862A9FC-9CB2-42B3-90AB-7116A2B8EF9C}" dt="2024-02-21T03:20:32.904" v="4287" actId="26606"/>
          <ac:cxnSpMkLst>
            <pc:docMk/>
            <pc:sldMk cId="1151426634" sldId="290"/>
            <ac:cxnSpMk id="53" creationId="{02E9B2EE-76CA-47F3-9977-3F2FCB7FD252}"/>
          </ac:cxnSpMkLst>
        </pc:cxnChg>
      </pc:sldChg>
      <pc:sldChg chg="addSp delSp modSp new mod setBg modNotesTx">
        <pc:chgData name="松本 亮介(matsumoto ryosuke)" userId="916707d5-83ce-4c2b-883b-8f03d8c875b1" providerId="ADAL" clId="{A862A9FC-9CB2-42B3-90AB-7116A2B8EF9C}" dt="2024-02-21T03:46:28.513" v="7394" actId="20577"/>
        <pc:sldMkLst>
          <pc:docMk/>
          <pc:sldMk cId="837178449" sldId="291"/>
        </pc:sldMkLst>
        <pc:spChg chg="del">
          <ac:chgData name="松本 亮介(matsumoto ryosuke)" userId="916707d5-83ce-4c2b-883b-8f03d8c875b1" providerId="ADAL" clId="{A862A9FC-9CB2-42B3-90AB-7116A2B8EF9C}" dt="2024-02-21T03:43:42.751" v="7018" actId="26606"/>
          <ac:spMkLst>
            <pc:docMk/>
            <pc:sldMk cId="837178449" sldId="291"/>
            <ac:spMk id="2" creationId="{3A73973D-CBCA-86A1-0364-86196F5FA9C5}"/>
          </ac:spMkLst>
        </pc:spChg>
        <pc:spChg chg="del">
          <ac:chgData name="松本 亮介(matsumoto ryosuke)" userId="916707d5-83ce-4c2b-883b-8f03d8c875b1" providerId="ADAL" clId="{A862A9FC-9CB2-42B3-90AB-7116A2B8EF9C}" dt="2024-02-21T03:43:42.751" v="7018" actId="26606"/>
          <ac:spMkLst>
            <pc:docMk/>
            <pc:sldMk cId="837178449" sldId="291"/>
            <ac:spMk id="3" creationId="{B5186E8A-6B10-D8FD-B6E0-AB7701D0AB0B}"/>
          </ac:spMkLst>
        </pc:spChg>
        <pc:spChg chg="add">
          <ac:chgData name="松本 亮介(matsumoto ryosuke)" userId="916707d5-83ce-4c2b-883b-8f03d8c875b1" providerId="ADAL" clId="{A862A9FC-9CB2-42B3-90AB-7116A2B8EF9C}" dt="2024-02-21T03:43:42.751" v="7018" actId="26606"/>
          <ac:spMkLst>
            <pc:docMk/>
            <pc:sldMk cId="837178449" sldId="291"/>
            <ac:spMk id="10" creationId="{42A4FC2C-047E-45A5-965D-8E1E3BF09BC6}"/>
          </ac:spMkLst>
        </pc:spChg>
        <pc:picChg chg="add mod">
          <ac:chgData name="松本 亮介(matsumoto ryosuke)" userId="916707d5-83ce-4c2b-883b-8f03d8c875b1" providerId="ADAL" clId="{A862A9FC-9CB2-42B3-90AB-7116A2B8EF9C}" dt="2024-02-21T03:43:42.751" v="7018" actId="26606"/>
          <ac:picMkLst>
            <pc:docMk/>
            <pc:sldMk cId="837178449" sldId="291"/>
            <ac:picMk id="5" creationId="{1BA04EB9-FFB2-0F1D-3F45-3BE1CF2AB195}"/>
          </ac:picMkLst>
        </pc:picChg>
      </pc:sldChg>
      <pc:sldChg chg="addSp delSp modSp add mod modNotesTx">
        <pc:chgData name="松本 亮介(matsumoto ryosuke)" userId="916707d5-83ce-4c2b-883b-8f03d8c875b1" providerId="ADAL" clId="{A862A9FC-9CB2-42B3-90AB-7116A2B8EF9C}" dt="2024-02-21T04:15:01.622" v="10654" actId="20577"/>
        <pc:sldMkLst>
          <pc:docMk/>
          <pc:sldMk cId="3782935462" sldId="292"/>
        </pc:sldMkLst>
        <pc:spChg chg="del">
          <ac:chgData name="松本 亮介(matsumoto ryosuke)" userId="916707d5-83ce-4c2b-883b-8f03d8c875b1" providerId="ADAL" clId="{A862A9FC-9CB2-42B3-90AB-7116A2B8EF9C}" dt="2024-02-21T04:10:55.544" v="9813" actId="478"/>
          <ac:spMkLst>
            <pc:docMk/>
            <pc:sldMk cId="3782935462" sldId="292"/>
            <ac:spMk id="2" creationId="{00000000-0000-0000-0000-000000000000}"/>
          </ac:spMkLst>
        </pc:spChg>
        <pc:spChg chg="del mod">
          <ac:chgData name="松本 亮介(matsumoto ryosuke)" userId="916707d5-83ce-4c2b-883b-8f03d8c875b1" providerId="ADAL" clId="{A862A9FC-9CB2-42B3-90AB-7116A2B8EF9C}" dt="2024-02-21T04:10:58.793" v="9818" actId="478"/>
          <ac:spMkLst>
            <pc:docMk/>
            <pc:sldMk cId="3782935462" sldId="292"/>
            <ac:spMk id="3" creationId="{00000000-0000-0000-0000-000000000000}"/>
          </ac:spMkLst>
        </pc:spChg>
        <pc:spChg chg="mod ord">
          <ac:chgData name="松本 亮介(matsumoto ryosuke)" userId="916707d5-83ce-4c2b-883b-8f03d8c875b1" providerId="ADAL" clId="{A862A9FC-9CB2-42B3-90AB-7116A2B8EF9C}" dt="2024-02-21T04:11:07.328" v="9819" actId="26606"/>
          <ac:spMkLst>
            <pc:docMk/>
            <pc:sldMk cId="3782935462" sldId="292"/>
            <ac:spMk id="4" creationId="{00000000-0000-0000-0000-000000000000}"/>
          </ac:spMkLst>
        </pc:spChg>
        <pc:spChg chg="add mod">
          <ac:chgData name="松本 亮介(matsumoto ryosuke)" userId="916707d5-83ce-4c2b-883b-8f03d8c875b1" providerId="ADAL" clId="{A862A9FC-9CB2-42B3-90AB-7116A2B8EF9C}" dt="2024-02-21T04:11:07.328" v="9819" actId="26606"/>
          <ac:spMkLst>
            <pc:docMk/>
            <pc:sldMk cId="3782935462" sldId="292"/>
            <ac:spMk id="7" creationId="{F8E95D76-E38E-5AF1-5330-BB1D1E36DDB9}"/>
          </ac:spMkLst>
        </pc:spChg>
        <pc:spChg chg="del">
          <ac:chgData name="松本 亮介(matsumoto ryosuke)" userId="916707d5-83ce-4c2b-883b-8f03d8c875b1" providerId="ADAL" clId="{A862A9FC-9CB2-42B3-90AB-7116A2B8EF9C}" dt="2024-02-21T04:11:07.328" v="9819" actId="26606"/>
          <ac:spMkLst>
            <pc:docMk/>
            <pc:sldMk cId="3782935462" sldId="292"/>
            <ac:spMk id="9" creationId="{FFD48BC7-DC40-47DE-87EE-9F4B6ECB9ABB}"/>
          </ac:spMkLst>
        </pc:spChg>
        <pc:spChg chg="del">
          <ac:chgData name="松本 亮介(matsumoto ryosuke)" userId="916707d5-83ce-4c2b-883b-8f03d8c875b1" providerId="ADAL" clId="{A862A9FC-9CB2-42B3-90AB-7116A2B8EF9C}" dt="2024-02-21T04:11:07.328" v="9819" actId="26606"/>
          <ac:spMkLst>
            <pc:docMk/>
            <pc:sldMk cId="3782935462" sldId="292"/>
            <ac:spMk id="11" creationId="{E502BBC7-2C76-46F3-BC24-5985BC13DB88}"/>
          </ac:spMkLst>
        </pc:spChg>
        <pc:spChg chg="add mod">
          <ac:chgData name="松本 亮介(matsumoto ryosuke)" userId="916707d5-83ce-4c2b-883b-8f03d8c875b1" providerId="ADAL" clId="{A862A9FC-9CB2-42B3-90AB-7116A2B8EF9C}" dt="2024-02-21T04:11:07.328" v="9819" actId="26606"/>
          <ac:spMkLst>
            <pc:docMk/>
            <pc:sldMk cId="3782935462" sldId="292"/>
            <ac:spMk id="12" creationId="{E3AE33A7-F179-3295-3BA5-26797ADE8311}"/>
          </ac:spMkLst>
        </pc:spChg>
        <pc:spChg chg="del">
          <ac:chgData name="松本 亮介(matsumoto ryosuke)" userId="916707d5-83ce-4c2b-883b-8f03d8c875b1" providerId="ADAL" clId="{A862A9FC-9CB2-42B3-90AB-7116A2B8EF9C}" dt="2024-02-21T04:11:07.328" v="9819" actId="26606"/>
          <ac:spMkLst>
            <pc:docMk/>
            <pc:sldMk cId="3782935462" sldId="292"/>
            <ac:spMk id="13" creationId="{C7F28D52-2A5F-4D23-81AE-7CB8B591C7AF}"/>
          </ac:spMkLst>
        </pc:spChg>
        <pc:spChg chg="del">
          <ac:chgData name="松本 亮介(matsumoto ryosuke)" userId="916707d5-83ce-4c2b-883b-8f03d8c875b1" providerId="ADAL" clId="{A862A9FC-9CB2-42B3-90AB-7116A2B8EF9C}" dt="2024-02-21T04:11:07.328" v="9819" actId="26606"/>
          <ac:spMkLst>
            <pc:docMk/>
            <pc:sldMk cId="3782935462" sldId="292"/>
            <ac:spMk id="15" creationId="{3629484E-3792-4B3D-89AD-7C8A1ED0E0D4}"/>
          </ac:spMkLst>
        </pc:spChg>
        <pc:spChg chg="add">
          <ac:chgData name="松本 亮介(matsumoto ryosuke)" userId="916707d5-83ce-4c2b-883b-8f03d8c875b1" providerId="ADAL" clId="{A862A9FC-9CB2-42B3-90AB-7116A2B8EF9C}" dt="2024-02-21T04:11:07.328" v="9819" actId="26606"/>
          <ac:spMkLst>
            <pc:docMk/>
            <pc:sldMk cId="3782935462" sldId="292"/>
            <ac:spMk id="21" creationId="{E8A8EAB8-D2FF-444D-B34B-7D32F106AD0E}"/>
          </ac:spMkLst>
        </pc:spChg>
        <pc:picChg chg="del">
          <ac:chgData name="松本 亮介(matsumoto ryosuke)" userId="916707d5-83ce-4c2b-883b-8f03d8c875b1" providerId="ADAL" clId="{A862A9FC-9CB2-42B3-90AB-7116A2B8EF9C}" dt="2024-02-21T04:10:56.782" v="9815" actId="478"/>
          <ac:picMkLst>
            <pc:docMk/>
            <pc:sldMk cId="3782935462" sldId="292"/>
            <ac:picMk id="6" creationId="{6AB0129A-41B6-903A-13DB-EF2C08F31077}"/>
          </ac:picMkLst>
        </pc:picChg>
        <pc:picChg chg="del">
          <ac:chgData name="松本 亮介(matsumoto ryosuke)" userId="916707d5-83ce-4c2b-883b-8f03d8c875b1" providerId="ADAL" clId="{A862A9FC-9CB2-42B3-90AB-7116A2B8EF9C}" dt="2024-02-21T04:10:57.503" v="9816" actId="478"/>
          <ac:picMkLst>
            <pc:docMk/>
            <pc:sldMk cId="3782935462" sldId="292"/>
            <ac:picMk id="8" creationId="{0E4D5358-A644-3380-237A-18A395D29B40}"/>
          </ac:picMkLst>
        </pc:picChg>
        <pc:picChg chg="mod ord">
          <ac:chgData name="松本 亮介(matsumoto ryosuke)" userId="916707d5-83ce-4c2b-883b-8f03d8c875b1" providerId="ADAL" clId="{A862A9FC-9CB2-42B3-90AB-7116A2B8EF9C}" dt="2024-02-21T04:11:14.035" v="9821" actId="1076"/>
          <ac:picMkLst>
            <pc:docMk/>
            <pc:sldMk cId="3782935462" sldId="292"/>
            <ac:picMk id="16" creationId="{558B6939-8CD0-5128-BC3B-69CE1ABACCFF}"/>
          </ac:picMkLst>
        </pc:picChg>
        <pc:picChg chg="del">
          <ac:chgData name="松本 亮介(matsumoto ryosuke)" userId="916707d5-83ce-4c2b-883b-8f03d8c875b1" providerId="ADAL" clId="{A862A9FC-9CB2-42B3-90AB-7116A2B8EF9C}" dt="2024-02-21T04:10:58.169" v="9817" actId="478"/>
          <ac:picMkLst>
            <pc:docMk/>
            <pc:sldMk cId="3782935462" sldId="292"/>
            <ac:picMk id="18" creationId="{2DABC5C3-2164-C8BF-8210-755A3DD483BA}"/>
          </ac:picMkLst>
        </pc:picChg>
        <pc:cxnChg chg="add">
          <ac:chgData name="松本 亮介(matsumoto ryosuke)" userId="916707d5-83ce-4c2b-883b-8f03d8c875b1" providerId="ADAL" clId="{A862A9FC-9CB2-42B3-90AB-7116A2B8EF9C}" dt="2024-02-21T04:11:07.328" v="9819" actId="26606"/>
          <ac:cxnSpMkLst>
            <pc:docMk/>
            <pc:sldMk cId="3782935462" sldId="292"/>
            <ac:cxnSpMk id="23" creationId="{EEA38897-7BA3-4408-8083-3235339C4A60}"/>
          </ac:cxnSpMkLst>
        </pc:cxnChg>
        <pc:cxnChg chg="add">
          <ac:chgData name="松本 亮介(matsumoto ryosuke)" userId="916707d5-83ce-4c2b-883b-8f03d8c875b1" providerId="ADAL" clId="{A862A9FC-9CB2-42B3-90AB-7116A2B8EF9C}" dt="2024-02-21T04:11:07.328" v="9819" actId="26606"/>
          <ac:cxnSpMkLst>
            <pc:docMk/>
            <pc:sldMk cId="3782935462" sldId="292"/>
            <ac:cxnSpMk id="25" creationId="{F11AD06B-AB20-4097-8606-5DA00DBACE88}"/>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A6B7F-F2C0-4A66-AEB4-1C2F4CC7E7A4}"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C1C0D71-22AE-4A91-ADDB-E35E37617A75}">
      <dgm:prSet/>
      <dgm:spPr/>
      <dgm:t>
        <a:bodyPr/>
        <a:lstStyle/>
        <a:p>
          <a:pPr>
            <a:defRPr cap="all"/>
          </a:pPr>
          <a:r>
            <a:rPr kumimoji="1" lang="en-US" b="1" dirty="0" err="1">
              <a:latin typeface="メイリオ" panose="020B0604030504040204" pitchFamily="50" charset="-128"/>
              <a:ea typeface="メイリオ" panose="020B0604030504040204" pitchFamily="50" charset="-128"/>
            </a:rPr>
            <a:t>最適な</a:t>
          </a:r>
          <a:r>
            <a:rPr kumimoji="1" lang="ja-JP" altLang="en-US" b="1" dirty="0">
              <a:latin typeface="メイリオ" panose="020B0604030504040204" pitchFamily="50" charset="-128"/>
              <a:ea typeface="メイリオ" panose="020B0604030504040204" pitchFamily="50" charset="-128"/>
            </a:rPr>
            <a:t>機種</a:t>
          </a:r>
          <a:r>
            <a:rPr kumimoji="1" lang="en-US" b="1" dirty="0" err="1">
              <a:latin typeface="メイリオ" panose="020B0604030504040204" pitchFamily="50" charset="-128"/>
              <a:ea typeface="メイリオ" panose="020B0604030504040204" pitchFamily="50" charset="-128"/>
            </a:rPr>
            <a:t>の選択</a:t>
          </a:r>
          <a:endParaRPr lang="en-US" b="1" dirty="0">
            <a:latin typeface="メイリオ" panose="020B0604030504040204" pitchFamily="50" charset="-128"/>
            <a:ea typeface="メイリオ" panose="020B0604030504040204" pitchFamily="50" charset="-128"/>
          </a:endParaRPr>
        </a:p>
      </dgm:t>
    </dgm:pt>
    <dgm:pt modelId="{6E23B3F4-8179-40FD-AF3A-175580826D29}" type="parTrans" cxnId="{5F55F9A2-A743-4AD5-A68D-9D847CF4DB8F}">
      <dgm:prSet/>
      <dgm:spPr/>
      <dgm:t>
        <a:bodyPr/>
        <a:lstStyle/>
        <a:p>
          <a:endParaRPr lang="en-US"/>
        </a:p>
      </dgm:t>
    </dgm:pt>
    <dgm:pt modelId="{4AC54C88-3A12-4D9A-B3B6-E57D8ACCF700}" type="sibTrans" cxnId="{5F55F9A2-A743-4AD5-A68D-9D847CF4DB8F}">
      <dgm:prSet/>
      <dgm:spPr/>
      <dgm:t>
        <a:bodyPr/>
        <a:lstStyle/>
        <a:p>
          <a:endParaRPr lang="en-US"/>
        </a:p>
      </dgm:t>
    </dgm:pt>
    <dgm:pt modelId="{0E4A2292-130B-42B4-81EF-372520E3FD42}">
      <dgm:prSet/>
      <dgm:spPr/>
      <dgm:t>
        <a:bodyPr/>
        <a:lstStyle/>
        <a:p>
          <a:pPr>
            <a:defRPr cap="all"/>
          </a:pPr>
          <a:r>
            <a:rPr kumimoji="1" lang="en-US" b="1" dirty="0" err="1">
              <a:latin typeface="メイリオ" panose="020B0604030504040204" pitchFamily="50" charset="-128"/>
              <a:ea typeface="メイリオ" panose="020B0604030504040204" pitchFamily="50" charset="-128"/>
            </a:rPr>
            <a:t>最適なマイク位置の選択</a:t>
          </a:r>
          <a:endParaRPr lang="en-US" b="1" dirty="0">
            <a:latin typeface="メイリオ" panose="020B0604030504040204" pitchFamily="50" charset="-128"/>
            <a:ea typeface="メイリオ" panose="020B0604030504040204" pitchFamily="50" charset="-128"/>
          </a:endParaRPr>
        </a:p>
      </dgm:t>
    </dgm:pt>
    <dgm:pt modelId="{CECCC381-E3BD-4F21-AAD1-DD141FCD6100}" type="parTrans" cxnId="{D17C4DB9-19D1-414D-A031-5639E4C2B1D7}">
      <dgm:prSet/>
      <dgm:spPr/>
      <dgm:t>
        <a:bodyPr/>
        <a:lstStyle/>
        <a:p>
          <a:endParaRPr lang="en-US"/>
        </a:p>
      </dgm:t>
    </dgm:pt>
    <dgm:pt modelId="{B74462E7-072A-4D2E-A03E-C1F81204A8C5}" type="sibTrans" cxnId="{D17C4DB9-19D1-414D-A031-5639E4C2B1D7}">
      <dgm:prSet/>
      <dgm:spPr/>
      <dgm:t>
        <a:bodyPr/>
        <a:lstStyle/>
        <a:p>
          <a:endParaRPr lang="en-US"/>
        </a:p>
      </dgm:t>
    </dgm:pt>
    <dgm:pt modelId="{2CEB6B38-CB97-4868-A07E-762955DB4342}" type="pres">
      <dgm:prSet presAssocID="{73DA6B7F-F2C0-4A66-AEB4-1C2F4CC7E7A4}" presName="root" presStyleCnt="0">
        <dgm:presLayoutVars>
          <dgm:dir/>
          <dgm:resizeHandles val="exact"/>
        </dgm:presLayoutVars>
      </dgm:prSet>
      <dgm:spPr/>
    </dgm:pt>
    <dgm:pt modelId="{AD90A9A7-DD02-414C-9CAD-BB2DED3E631D}" type="pres">
      <dgm:prSet presAssocID="{3C1C0D71-22AE-4A91-ADDB-E35E37617A75}" presName="compNode" presStyleCnt="0"/>
      <dgm:spPr/>
    </dgm:pt>
    <dgm:pt modelId="{021D0B6C-7EDA-4179-84B4-B5EFB4BF9774}" type="pres">
      <dgm:prSet presAssocID="{3C1C0D71-22AE-4A91-ADDB-E35E37617A75}" presName="iconBgRect" presStyleLbl="bgShp" presStyleIdx="0" presStyleCnt="2"/>
      <dgm:spPr/>
    </dgm:pt>
    <dgm:pt modelId="{2175204C-1985-4CB9-88DA-F63F6EF5ACAB}" type="pres">
      <dgm:prSet presAssocID="{3C1C0D71-22AE-4A91-ADDB-E35E37617A7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マイク"/>
        </a:ext>
      </dgm:extLst>
    </dgm:pt>
    <dgm:pt modelId="{007011F4-CD8F-4BA9-B5E9-0147EBC98CD6}" type="pres">
      <dgm:prSet presAssocID="{3C1C0D71-22AE-4A91-ADDB-E35E37617A75}" presName="spaceRect" presStyleCnt="0"/>
      <dgm:spPr/>
    </dgm:pt>
    <dgm:pt modelId="{DB1B29DB-2082-48B6-B923-A0D1DC6A1210}" type="pres">
      <dgm:prSet presAssocID="{3C1C0D71-22AE-4A91-ADDB-E35E37617A75}" presName="textRect" presStyleLbl="revTx" presStyleIdx="0" presStyleCnt="2" custLinFactNeighborX="-3858" custLinFactNeighborY="-16076">
        <dgm:presLayoutVars>
          <dgm:chMax val="1"/>
          <dgm:chPref val="1"/>
        </dgm:presLayoutVars>
      </dgm:prSet>
      <dgm:spPr/>
    </dgm:pt>
    <dgm:pt modelId="{901D0FC5-9CB6-40AB-8813-BAF3561F1118}" type="pres">
      <dgm:prSet presAssocID="{4AC54C88-3A12-4D9A-B3B6-E57D8ACCF700}" presName="sibTrans" presStyleCnt="0"/>
      <dgm:spPr/>
    </dgm:pt>
    <dgm:pt modelId="{518A2B22-AE85-4A3F-988A-2D9FA4F5AC57}" type="pres">
      <dgm:prSet presAssocID="{0E4A2292-130B-42B4-81EF-372520E3FD42}" presName="compNode" presStyleCnt="0"/>
      <dgm:spPr/>
    </dgm:pt>
    <dgm:pt modelId="{03E3234C-2955-48D0-8FE5-DD4143DC71B6}" type="pres">
      <dgm:prSet presAssocID="{0E4A2292-130B-42B4-81EF-372520E3FD42}" presName="iconBgRect" presStyleLbl="bgShp" presStyleIdx="1" presStyleCnt="2"/>
      <dgm:spPr/>
    </dgm:pt>
    <dgm:pt modelId="{370A8EC6-C2EB-4671-BEA2-A3A65C2F528C}" type="pres">
      <dgm:prSet presAssocID="{0E4A2292-130B-42B4-81EF-372520E3FD4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2794CC34-2CFE-4D39-BB05-3596A8F482E4}" type="pres">
      <dgm:prSet presAssocID="{0E4A2292-130B-42B4-81EF-372520E3FD42}" presName="spaceRect" presStyleCnt="0"/>
      <dgm:spPr/>
    </dgm:pt>
    <dgm:pt modelId="{55250FE6-3191-4E71-9540-0A0F3ABCEC95}" type="pres">
      <dgm:prSet presAssocID="{0E4A2292-130B-42B4-81EF-372520E3FD42}" presName="textRect" presStyleLbl="revTx" presStyleIdx="1" presStyleCnt="2" custLinFactNeighborX="3818" custLinFactNeighborY="-9646">
        <dgm:presLayoutVars>
          <dgm:chMax val="1"/>
          <dgm:chPref val="1"/>
        </dgm:presLayoutVars>
      </dgm:prSet>
      <dgm:spPr/>
    </dgm:pt>
  </dgm:ptLst>
  <dgm:cxnLst>
    <dgm:cxn modelId="{A76EF170-F3EF-4FF0-810C-C39C154AE6D4}" type="presOf" srcId="{0E4A2292-130B-42B4-81EF-372520E3FD42}" destId="{55250FE6-3191-4E71-9540-0A0F3ABCEC95}" srcOrd="0" destOrd="0" presId="urn:microsoft.com/office/officeart/2018/5/layout/IconCircleLabelList"/>
    <dgm:cxn modelId="{5F55F9A2-A743-4AD5-A68D-9D847CF4DB8F}" srcId="{73DA6B7F-F2C0-4A66-AEB4-1C2F4CC7E7A4}" destId="{3C1C0D71-22AE-4A91-ADDB-E35E37617A75}" srcOrd="0" destOrd="0" parTransId="{6E23B3F4-8179-40FD-AF3A-175580826D29}" sibTransId="{4AC54C88-3A12-4D9A-B3B6-E57D8ACCF700}"/>
    <dgm:cxn modelId="{D17C4DB9-19D1-414D-A031-5639E4C2B1D7}" srcId="{73DA6B7F-F2C0-4A66-AEB4-1C2F4CC7E7A4}" destId="{0E4A2292-130B-42B4-81EF-372520E3FD42}" srcOrd="1" destOrd="0" parTransId="{CECCC381-E3BD-4F21-AAD1-DD141FCD6100}" sibTransId="{B74462E7-072A-4D2E-A03E-C1F81204A8C5}"/>
    <dgm:cxn modelId="{E178BCBC-C875-484A-BFE1-7B34E3D563AE}" type="presOf" srcId="{3C1C0D71-22AE-4A91-ADDB-E35E37617A75}" destId="{DB1B29DB-2082-48B6-B923-A0D1DC6A1210}" srcOrd="0" destOrd="0" presId="urn:microsoft.com/office/officeart/2018/5/layout/IconCircleLabelList"/>
    <dgm:cxn modelId="{2D790CD5-8CFD-4E63-AC5F-344CBF58746F}" type="presOf" srcId="{73DA6B7F-F2C0-4A66-AEB4-1C2F4CC7E7A4}" destId="{2CEB6B38-CB97-4868-A07E-762955DB4342}" srcOrd="0" destOrd="0" presId="urn:microsoft.com/office/officeart/2018/5/layout/IconCircleLabelList"/>
    <dgm:cxn modelId="{C33D7F97-AF2D-4B37-A1BD-F8E6729F106C}" type="presParOf" srcId="{2CEB6B38-CB97-4868-A07E-762955DB4342}" destId="{AD90A9A7-DD02-414C-9CAD-BB2DED3E631D}" srcOrd="0" destOrd="0" presId="urn:microsoft.com/office/officeart/2018/5/layout/IconCircleLabelList"/>
    <dgm:cxn modelId="{1C9893ED-9CF1-4755-8CF4-82C87C0D3CDC}" type="presParOf" srcId="{AD90A9A7-DD02-414C-9CAD-BB2DED3E631D}" destId="{021D0B6C-7EDA-4179-84B4-B5EFB4BF9774}" srcOrd="0" destOrd="0" presId="urn:microsoft.com/office/officeart/2018/5/layout/IconCircleLabelList"/>
    <dgm:cxn modelId="{683811FF-A88A-4C69-A417-DE354CF2EEA5}" type="presParOf" srcId="{AD90A9A7-DD02-414C-9CAD-BB2DED3E631D}" destId="{2175204C-1985-4CB9-88DA-F63F6EF5ACAB}" srcOrd="1" destOrd="0" presId="urn:microsoft.com/office/officeart/2018/5/layout/IconCircleLabelList"/>
    <dgm:cxn modelId="{15E3012D-6286-4CD8-9447-972B75D4695F}" type="presParOf" srcId="{AD90A9A7-DD02-414C-9CAD-BB2DED3E631D}" destId="{007011F4-CD8F-4BA9-B5E9-0147EBC98CD6}" srcOrd="2" destOrd="0" presId="urn:microsoft.com/office/officeart/2018/5/layout/IconCircleLabelList"/>
    <dgm:cxn modelId="{D7D9CEB5-DA06-47C6-9E5C-7A241850EC1F}" type="presParOf" srcId="{AD90A9A7-DD02-414C-9CAD-BB2DED3E631D}" destId="{DB1B29DB-2082-48B6-B923-A0D1DC6A1210}" srcOrd="3" destOrd="0" presId="urn:microsoft.com/office/officeart/2018/5/layout/IconCircleLabelList"/>
    <dgm:cxn modelId="{0740F465-65A8-4357-8337-7A4228D5DC9A}" type="presParOf" srcId="{2CEB6B38-CB97-4868-A07E-762955DB4342}" destId="{901D0FC5-9CB6-40AB-8813-BAF3561F1118}" srcOrd="1" destOrd="0" presId="urn:microsoft.com/office/officeart/2018/5/layout/IconCircleLabelList"/>
    <dgm:cxn modelId="{DFD5482D-1F7A-4AB1-A322-E2B42EDC707B}" type="presParOf" srcId="{2CEB6B38-CB97-4868-A07E-762955DB4342}" destId="{518A2B22-AE85-4A3F-988A-2D9FA4F5AC57}" srcOrd="2" destOrd="0" presId="urn:microsoft.com/office/officeart/2018/5/layout/IconCircleLabelList"/>
    <dgm:cxn modelId="{D7176C30-844B-4480-BEC6-8AE44787717D}" type="presParOf" srcId="{518A2B22-AE85-4A3F-988A-2D9FA4F5AC57}" destId="{03E3234C-2955-48D0-8FE5-DD4143DC71B6}" srcOrd="0" destOrd="0" presId="urn:microsoft.com/office/officeart/2018/5/layout/IconCircleLabelList"/>
    <dgm:cxn modelId="{03E0ED6B-649C-40CC-9D6F-6B0416C0D462}" type="presParOf" srcId="{518A2B22-AE85-4A3F-988A-2D9FA4F5AC57}" destId="{370A8EC6-C2EB-4671-BEA2-A3A65C2F528C}" srcOrd="1" destOrd="0" presId="urn:microsoft.com/office/officeart/2018/5/layout/IconCircleLabelList"/>
    <dgm:cxn modelId="{D87162F3-CA2E-4120-93BE-EA5B5EA49D50}" type="presParOf" srcId="{518A2B22-AE85-4A3F-988A-2D9FA4F5AC57}" destId="{2794CC34-2CFE-4D39-BB05-3596A8F482E4}" srcOrd="2" destOrd="0" presId="urn:microsoft.com/office/officeart/2018/5/layout/IconCircleLabelList"/>
    <dgm:cxn modelId="{4F2659C0-E8CF-4DA2-BA45-E898471514F4}" type="presParOf" srcId="{518A2B22-AE85-4A3F-988A-2D9FA4F5AC57}" destId="{55250FE6-3191-4E71-9540-0A0F3ABCEC9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EF2AC0-C84E-4E51-875B-8A9A170FFB5B}"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870AE56D-C4CB-4692-A4A6-19D03CDD1B0B}">
      <dgm:prSet custT="1"/>
      <dgm:spPr/>
      <dgm:t>
        <a:bodyPr/>
        <a:lstStyle/>
        <a:p>
          <a:r>
            <a:rPr lang="en-US" sz="2000" dirty="0" err="1"/>
            <a:t>マイクの最適な位置を決定する最良の方法は楽器やアンプの音を聞くことです</a:t>
          </a:r>
          <a:r>
            <a:rPr lang="en-US" sz="1700" dirty="0"/>
            <a:t>。</a:t>
          </a:r>
        </a:p>
      </dgm:t>
    </dgm:pt>
    <dgm:pt modelId="{29CC6644-5B06-484C-9FC8-3FCC1670BEB2}" type="parTrans" cxnId="{0B33B9BF-ED5C-4F99-B49A-00216D982F2F}">
      <dgm:prSet/>
      <dgm:spPr/>
      <dgm:t>
        <a:bodyPr/>
        <a:lstStyle/>
        <a:p>
          <a:endParaRPr lang="en-US"/>
        </a:p>
      </dgm:t>
    </dgm:pt>
    <dgm:pt modelId="{C0FB90DB-9E09-44A3-9D30-FE436025FD08}" type="sibTrans" cxnId="{0B33B9BF-ED5C-4F99-B49A-00216D982F2F}">
      <dgm:prSet phldrT="1"/>
      <dgm:spPr/>
      <dgm:t>
        <a:bodyPr/>
        <a:lstStyle/>
        <a:p>
          <a:r>
            <a:rPr lang="en-US"/>
            <a:t>1</a:t>
          </a:r>
        </a:p>
      </dgm:t>
    </dgm:pt>
    <dgm:pt modelId="{000F9041-A5C4-4550-85A1-03006EF14815}">
      <dgm:prSet/>
      <dgm:spPr/>
      <dgm:t>
        <a:bodyPr/>
        <a:lstStyle/>
        <a:p>
          <a:r>
            <a:rPr lang="en-US" dirty="0" err="1">
              <a:latin typeface="メイリオ" panose="020B0604030504040204" pitchFamily="50" charset="-128"/>
              <a:ea typeface="メイリオ" panose="020B0604030504040204" pitchFamily="50" charset="-128"/>
            </a:rPr>
            <a:t>自分の耳にとって楽器の音が一番良く聞こえる場所にマイクを置いてください</a:t>
          </a:r>
          <a:r>
            <a:rPr lang="en-US" dirty="0">
              <a:latin typeface="メイリオ" panose="020B0604030504040204" pitchFamily="50" charset="-128"/>
              <a:ea typeface="メイリオ" panose="020B0604030504040204" pitchFamily="50" charset="-128"/>
            </a:rPr>
            <a:t>。</a:t>
          </a:r>
        </a:p>
        <a:p>
          <a:r>
            <a:rPr lang="en-US" dirty="0">
              <a:latin typeface="メイリオ" panose="020B0604030504040204" pitchFamily="50" charset="-128"/>
              <a:ea typeface="メイリオ" panose="020B0604030504040204" pitchFamily="50" charset="-128"/>
            </a:rPr>
            <a:t>（</a:t>
          </a:r>
          <a:r>
            <a:rPr lang="en-US" dirty="0" err="1">
              <a:latin typeface="メイリオ" panose="020B0604030504040204" pitchFamily="50" charset="-128"/>
              <a:ea typeface="メイリオ" panose="020B0604030504040204" pitchFamily="50" charset="-128"/>
            </a:rPr>
            <a:t>距離の話では</a:t>
          </a:r>
          <a:r>
            <a:rPr lang="ja-JP" dirty="0">
              <a:latin typeface="メイリオ" panose="020B0604030504040204" pitchFamily="50" charset="-128"/>
              <a:ea typeface="メイリオ" panose="020B0604030504040204" pitchFamily="50" charset="-128"/>
            </a:rPr>
            <a:t>ありません</a:t>
          </a:r>
          <a:r>
            <a:rPr lang="en-US" dirty="0">
              <a:latin typeface="メイリオ" panose="020B0604030504040204" pitchFamily="50" charset="-128"/>
              <a:ea typeface="メイリオ" panose="020B0604030504040204" pitchFamily="50" charset="-128"/>
            </a:rPr>
            <a:t>）</a:t>
          </a:r>
          <a:br>
            <a:rPr 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距離に関しては</a:t>
          </a:r>
          <a:r>
            <a:rPr lang="en-US" dirty="0" err="1">
              <a:latin typeface="メイリオ" panose="020B0604030504040204" pitchFamily="50" charset="-128"/>
              <a:ea typeface="メイリオ" panose="020B0604030504040204" pitchFamily="50" charset="-128"/>
            </a:rPr>
            <a:t>大抵の場合、プレーヤーの動きを邪魔しない限り、できるだけ楽器の近くにマイクを配置するようにしてください</a:t>
          </a:r>
          <a:r>
            <a:rPr lang="en-US" dirty="0">
              <a:latin typeface="メイリオ" panose="020B0604030504040204" pitchFamily="50" charset="-128"/>
              <a:ea typeface="メイリオ" panose="020B0604030504040204" pitchFamily="50" charset="-128"/>
            </a:rPr>
            <a:t>。</a:t>
          </a:r>
        </a:p>
      </dgm:t>
    </dgm:pt>
    <dgm:pt modelId="{CC0ECE49-39DF-49E0-912A-D22FD809D226}" type="parTrans" cxnId="{261EFD44-C8B6-4E4D-B927-44D05A6C743F}">
      <dgm:prSet/>
      <dgm:spPr/>
      <dgm:t>
        <a:bodyPr/>
        <a:lstStyle/>
        <a:p>
          <a:endParaRPr lang="en-US"/>
        </a:p>
      </dgm:t>
    </dgm:pt>
    <dgm:pt modelId="{C47B4B23-DB74-4AA7-8E95-8BAB32B594C4}" type="sibTrans" cxnId="{261EFD44-C8B6-4E4D-B927-44D05A6C743F}">
      <dgm:prSet phldrT="2"/>
      <dgm:spPr/>
      <dgm:t>
        <a:bodyPr/>
        <a:lstStyle/>
        <a:p>
          <a:r>
            <a:rPr lang="en-US"/>
            <a:t>2</a:t>
          </a:r>
        </a:p>
      </dgm:t>
    </dgm:pt>
    <dgm:pt modelId="{7AE6289B-F5D7-48A0-9D60-A960F8BBD2E5}" type="pres">
      <dgm:prSet presAssocID="{39EF2AC0-C84E-4E51-875B-8A9A170FFB5B}" presName="Name0" presStyleCnt="0">
        <dgm:presLayoutVars>
          <dgm:animLvl val="lvl"/>
          <dgm:resizeHandles val="exact"/>
        </dgm:presLayoutVars>
      </dgm:prSet>
      <dgm:spPr/>
    </dgm:pt>
    <dgm:pt modelId="{66928B1D-421F-4AE3-82ED-E0553C90ACC1}" type="pres">
      <dgm:prSet presAssocID="{870AE56D-C4CB-4692-A4A6-19D03CDD1B0B}" presName="compositeNode" presStyleCnt="0">
        <dgm:presLayoutVars>
          <dgm:bulletEnabled val="1"/>
        </dgm:presLayoutVars>
      </dgm:prSet>
      <dgm:spPr/>
    </dgm:pt>
    <dgm:pt modelId="{117448EB-7B12-4968-93A9-946000451644}" type="pres">
      <dgm:prSet presAssocID="{870AE56D-C4CB-4692-A4A6-19D03CDD1B0B}" presName="bgRect" presStyleLbl="bgAccFollowNode1" presStyleIdx="0" presStyleCnt="2"/>
      <dgm:spPr/>
    </dgm:pt>
    <dgm:pt modelId="{2E983E7E-2710-4F3C-B273-53F85B87E9AF}" type="pres">
      <dgm:prSet presAssocID="{C0FB90DB-9E09-44A3-9D30-FE436025FD08}" presName="sibTransNodeCircle" presStyleLbl="alignNode1" presStyleIdx="0" presStyleCnt="4">
        <dgm:presLayoutVars>
          <dgm:chMax val="0"/>
          <dgm:bulletEnabled/>
        </dgm:presLayoutVars>
      </dgm:prSet>
      <dgm:spPr/>
    </dgm:pt>
    <dgm:pt modelId="{294E35E1-F167-4DEB-9E18-7F7B619CD579}" type="pres">
      <dgm:prSet presAssocID="{870AE56D-C4CB-4692-A4A6-19D03CDD1B0B}" presName="bottomLine" presStyleLbl="alignNode1" presStyleIdx="1" presStyleCnt="4">
        <dgm:presLayoutVars/>
      </dgm:prSet>
      <dgm:spPr/>
    </dgm:pt>
    <dgm:pt modelId="{94C2165A-3E31-4456-AE7B-916BB54F8077}" type="pres">
      <dgm:prSet presAssocID="{870AE56D-C4CB-4692-A4A6-19D03CDD1B0B}" presName="nodeText" presStyleLbl="bgAccFollowNode1" presStyleIdx="0" presStyleCnt="2">
        <dgm:presLayoutVars>
          <dgm:bulletEnabled val="1"/>
        </dgm:presLayoutVars>
      </dgm:prSet>
      <dgm:spPr/>
    </dgm:pt>
    <dgm:pt modelId="{0380668E-4314-4DAA-B42B-17B104AF7EF3}" type="pres">
      <dgm:prSet presAssocID="{C0FB90DB-9E09-44A3-9D30-FE436025FD08}" presName="sibTrans" presStyleCnt="0"/>
      <dgm:spPr/>
    </dgm:pt>
    <dgm:pt modelId="{2CE1A58E-D623-4BF0-8525-B190F4ADC26E}" type="pres">
      <dgm:prSet presAssocID="{000F9041-A5C4-4550-85A1-03006EF14815}" presName="compositeNode" presStyleCnt="0">
        <dgm:presLayoutVars>
          <dgm:bulletEnabled val="1"/>
        </dgm:presLayoutVars>
      </dgm:prSet>
      <dgm:spPr/>
    </dgm:pt>
    <dgm:pt modelId="{0FD5C783-9B07-44D8-B1AC-A97A74246A45}" type="pres">
      <dgm:prSet presAssocID="{000F9041-A5C4-4550-85A1-03006EF14815}" presName="bgRect" presStyleLbl="bgAccFollowNode1" presStyleIdx="1" presStyleCnt="2"/>
      <dgm:spPr/>
    </dgm:pt>
    <dgm:pt modelId="{6E61E185-C7FC-468E-9623-F9C3B56582F2}" type="pres">
      <dgm:prSet presAssocID="{C47B4B23-DB74-4AA7-8E95-8BAB32B594C4}" presName="sibTransNodeCircle" presStyleLbl="alignNode1" presStyleIdx="2" presStyleCnt="4">
        <dgm:presLayoutVars>
          <dgm:chMax val="0"/>
          <dgm:bulletEnabled/>
        </dgm:presLayoutVars>
      </dgm:prSet>
      <dgm:spPr/>
    </dgm:pt>
    <dgm:pt modelId="{5DFFA50F-F477-483D-8E18-A915289509ED}" type="pres">
      <dgm:prSet presAssocID="{000F9041-A5C4-4550-85A1-03006EF14815}" presName="bottomLine" presStyleLbl="alignNode1" presStyleIdx="3" presStyleCnt="4">
        <dgm:presLayoutVars/>
      </dgm:prSet>
      <dgm:spPr/>
    </dgm:pt>
    <dgm:pt modelId="{1EF313A0-6653-4F50-9C53-D2410EAD6127}" type="pres">
      <dgm:prSet presAssocID="{000F9041-A5C4-4550-85A1-03006EF14815}" presName="nodeText" presStyleLbl="bgAccFollowNode1" presStyleIdx="1" presStyleCnt="2">
        <dgm:presLayoutVars>
          <dgm:bulletEnabled val="1"/>
        </dgm:presLayoutVars>
      </dgm:prSet>
      <dgm:spPr/>
    </dgm:pt>
  </dgm:ptLst>
  <dgm:cxnLst>
    <dgm:cxn modelId="{29EA351B-98B9-48AC-80CC-184A00915D8C}" type="presOf" srcId="{870AE56D-C4CB-4692-A4A6-19D03CDD1B0B}" destId="{117448EB-7B12-4968-93A9-946000451644}" srcOrd="0" destOrd="0" presId="urn:microsoft.com/office/officeart/2016/7/layout/BasicLinearProcessNumbered"/>
    <dgm:cxn modelId="{7CCC9438-CEB4-46C1-8C23-64D8B56878BF}" type="presOf" srcId="{39EF2AC0-C84E-4E51-875B-8A9A170FFB5B}" destId="{7AE6289B-F5D7-48A0-9D60-A960F8BBD2E5}" srcOrd="0" destOrd="0" presId="urn:microsoft.com/office/officeart/2016/7/layout/BasicLinearProcessNumbered"/>
    <dgm:cxn modelId="{6D46D361-AEAB-48EC-9E85-8B8D6C70BD4B}" type="presOf" srcId="{C0FB90DB-9E09-44A3-9D30-FE436025FD08}" destId="{2E983E7E-2710-4F3C-B273-53F85B87E9AF}" srcOrd="0" destOrd="0" presId="urn:microsoft.com/office/officeart/2016/7/layout/BasicLinearProcessNumbered"/>
    <dgm:cxn modelId="{261EFD44-C8B6-4E4D-B927-44D05A6C743F}" srcId="{39EF2AC0-C84E-4E51-875B-8A9A170FFB5B}" destId="{000F9041-A5C4-4550-85A1-03006EF14815}" srcOrd="1" destOrd="0" parTransId="{CC0ECE49-39DF-49E0-912A-D22FD809D226}" sibTransId="{C47B4B23-DB74-4AA7-8E95-8BAB32B594C4}"/>
    <dgm:cxn modelId="{0B33B9BF-ED5C-4F99-B49A-00216D982F2F}" srcId="{39EF2AC0-C84E-4E51-875B-8A9A170FFB5B}" destId="{870AE56D-C4CB-4692-A4A6-19D03CDD1B0B}" srcOrd="0" destOrd="0" parTransId="{29CC6644-5B06-484C-9FC8-3FCC1670BEB2}" sibTransId="{C0FB90DB-9E09-44A3-9D30-FE436025FD08}"/>
    <dgm:cxn modelId="{9C1AEFC9-8797-4A53-8A23-10736EFF56D0}" type="presOf" srcId="{000F9041-A5C4-4550-85A1-03006EF14815}" destId="{1EF313A0-6653-4F50-9C53-D2410EAD6127}" srcOrd="1" destOrd="0" presId="urn:microsoft.com/office/officeart/2016/7/layout/BasicLinearProcessNumbered"/>
    <dgm:cxn modelId="{17ED2ED0-BCA4-4998-AB92-1A4BF91FF832}" type="presOf" srcId="{C47B4B23-DB74-4AA7-8E95-8BAB32B594C4}" destId="{6E61E185-C7FC-468E-9623-F9C3B56582F2}" srcOrd="0" destOrd="0" presId="urn:microsoft.com/office/officeart/2016/7/layout/BasicLinearProcessNumbered"/>
    <dgm:cxn modelId="{883965D4-31CD-483C-9809-0ED42DDAC343}" type="presOf" srcId="{000F9041-A5C4-4550-85A1-03006EF14815}" destId="{0FD5C783-9B07-44D8-B1AC-A97A74246A45}" srcOrd="0" destOrd="0" presId="urn:microsoft.com/office/officeart/2016/7/layout/BasicLinearProcessNumbered"/>
    <dgm:cxn modelId="{41C36CF6-443C-49EF-A5A5-92CEDE25B193}" type="presOf" srcId="{870AE56D-C4CB-4692-A4A6-19D03CDD1B0B}" destId="{94C2165A-3E31-4456-AE7B-916BB54F8077}" srcOrd="1" destOrd="0" presId="urn:microsoft.com/office/officeart/2016/7/layout/BasicLinearProcessNumbered"/>
    <dgm:cxn modelId="{CC9AB732-7B92-4286-9EBE-106A600514B9}" type="presParOf" srcId="{7AE6289B-F5D7-48A0-9D60-A960F8BBD2E5}" destId="{66928B1D-421F-4AE3-82ED-E0553C90ACC1}" srcOrd="0" destOrd="0" presId="urn:microsoft.com/office/officeart/2016/7/layout/BasicLinearProcessNumbered"/>
    <dgm:cxn modelId="{6C9C82C0-83ED-4546-A3EC-E3C07B6A4944}" type="presParOf" srcId="{66928B1D-421F-4AE3-82ED-E0553C90ACC1}" destId="{117448EB-7B12-4968-93A9-946000451644}" srcOrd="0" destOrd="0" presId="urn:microsoft.com/office/officeart/2016/7/layout/BasicLinearProcessNumbered"/>
    <dgm:cxn modelId="{5808B703-B054-4AC7-B949-FA9BB9C72EAF}" type="presParOf" srcId="{66928B1D-421F-4AE3-82ED-E0553C90ACC1}" destId="{2E983E7E-2710-4F3C-B273-53F85B87E9AF}" srcOrd="1" destOrd="0" presId="urn:microsoft.com/office/officeart/2016/7/layout/BasicLinearProcessNumbered"/>
    <dgm:cxn modelId="{17F73EB6-345F-4D58-9574-76855780D0BF}" type="presParOf" srcId="{66928B1D-421F-4AE3-82ED-E0553C90ACC1}" destId="{294E35E1-F167-4DEB-9E18-7F7B619CD579}" srcOrd="2" destOrd="0" presId="urn:microsoft.com/office/officeart/2016/7/layout/BasicLinearProcessNumbered"/>
    <dgm:cxn modelId="{84F0B303-9B4F-46B3-9047-0FECF7BCC7A1}" type="presParOf" srcId="{66928B1D-421F-4AE3-82ED-E0553C90ACC1}" destId="{94C2165A-3E31-4456-AE7B-916BB54F8077}" srcOrd="3" destOrd="0" presId="urn:microsoft.com/office/officeart/2016/7/layout/BasicLinearProcessNumbered"/>
    <dgm:cxn modelId="{59FAA69F-0EF3-4FF7-B86B-061533A9D3B2}" type="presParOf" srcId="{7AE6289B-F5D7-48A0-9D60-A960F8BBD2E5}" destId="{0380668E-4314-4DAA-B42B-17B104AF7EF3}" srcOrd="1" destOrd="0" presId="urn:microsoft.com/office/officeart/2016/7/layout/BasicLinearProcessNumbered"/>
    <dgm:cxn modelId="{47104633-ED9C-47C8-B957-5C9DAF34B386}" type="presParOf" srcId="{7AE6289B-F5D7-48A0-9D60-A960F8BBD2E5}" destId="{2CE1A58E-D623-4BF0-8525-B190F4ADC26E}" srcOrd="2" destOrd="0" presId="urn:microsoft.com/office/officeart/2016/7/layout/BasicLinearProcessNumbered"/>
    <dgm:cxn modelId="{0C10643D-ADFA-4EC2-A63C-023539CDD6B2}" type="presParOf" srcId="{2CE1A58E-D623-4BF0-8525-B190F4ADC26E}" destId="{0FD5C783-9B07-44D8-B1AC-A97A74246A45}" srcOrd="0" destOrd="0" presId="urn:microsoft.com/office/officeart/2016/7/layout/BasicLinearProcessNumbered"/>
    <dgm:cxn modelId="{A20100B1-6F21-453C-B180-42C4134D79FC}" type="presParOf" srcId="{2CE1A58E-D623-4BF0-8525-B190F4ADC26E}" destId="{6E61E185-C7FC-468E-9623-F9C3B56582F2}" srcOrd="1" destOrd="0" presId="urn:microsoft.com/office/officeart/2016/7/layout/BasicLinearProcessNumbered"/>
    <dgm:cxn modelId="{C51830C0-464C-4062-8497-6F988D72F697}" type="presParOf" srcId="{2CE1A58E-D623-4BF0-8525-B190F4ADC26E}" destId="{5DFFA50F-F477-483D-8E18-A915289509ED}" srcOrd="2" destOrd="0" presId="urn:microsoft.com/office/officeart/2016/7/layout/BasicLinearProcessNumbered"/>
    <dgm:cxn modelId="{A55079CD-49D6-47BC-9909-60B993A5D038}" type="presParOf" srcId="{2CE1A58E-D623-4BF0-8525-B190F4ADC26E}" destId="{1EF313A0-6653-4F50-9C53-D2410EAD6127}"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D0B6C-7EDA-4179-84B4-B5EFB4BF9774}">
      <dsp:nvSpPr>
        <dsp:cNvPr id="0" name=""/>
        <dsp:cNvSpPr/>
      </dsp:nvSpPr>
      <dsp:spPr>
        <a:xfrm>
          <a:off x="225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75204C-1985-4CB9-88DA-F63F6EF5ACAB}">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1B29DB-2082-48B6-B923-A0D1DC6A1210}">
      <dsp:nvSpPr>
        <dsp:cNvPr id="0" name=""/>
        <dsp:cNvSpPr/>
      </dsp:nvSpPr>
      <dsp:spPr>
        <a:xfrm>
          <a:off x="1410026" y="306065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kumimoji="1" lang="en-US" sz="2500" b="1" kern="1200" dirty="0" err="1">
              <a:latin typeface="メイリオ" panose="020B0604030504040204" pitchFamily="50" charset="-128"/>
              <a:ea typeface="メイリオ" panose="020B0604030504040204" pitchFamily="50" charset="-128"/>
            </a:rPr>
            <a:t>最適な</a:t>
          </a:r>
          <a:r>
            <a:rPr kumimoji="1" lang="ja-JP" altLang="en-US" sz="2500" b="1" kern="1200" dirty="0">
              <a:latin typeface="メイリオ" panose="020B0604030504040204" pitchFamily="50" charset="-128"/>
              <a:ea typeface="メイリオ" panose="020B0604030504040204" pitchFamily="50" charset="-128"/>
            </a:rPr>
            <a:t>機種</a:t>
          </a:r>
          <a:r>
            <a:rPr kumimoji="1" lang="en-US" sz="2500" b="1" kern="1200" dirty="0" err="1">
              <a:latin typeface="メイリオ" panose="020B0604030504040204" pitchFamily="50" charset="-128"/>
              <a:ea typeface="メイリオ" panose="020B0604030504040204" pitchFamily="50" charset="-128"/>
            </a:rPr>
            <a:t>の選択</a:t>
          </a:r>
          <a:endParaRPr lang="en-US" sz="2500" b="1" kern="1200" dirty="0">
            <a:latin typeface="メイリオ" panose="020B0604030504040204" pitchFamily="50" charset="-128"/>
            <a:ea typeface="メイリオ" panose="020B0604030504040204" pitchFamily="50" charset="-128"/>
          </a:endParaRPr>
        </a:p>
      </dsp:txBody>
      <dsp:txXfrm>
        <a:off x="1410026" y="3060655"/>
        <a:ext cx="3600000" cy="720000"/>
      </dsp:txXfrm>
    </dsp:sp>
    <dsp:sp modelId="{03E3234C-2955-48D0-8FE5-DD4143DC71B6}">
      <dsp:nvSpPr>
        <dsp:cNvPr id="0" name=""/>
        <dsp:cNvSpPr/>
      </dsp:nvSpPr>
      <dsp:spPr>
        <a:xfrm>
          <a:off x="648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A8EC6-C2EB-4671-BEA2-A3A65C2F528C}">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250FE6-3191-4E71-9540-0A0F3ABCEC95}">
      <dsp:nvSpPr>
        <dsp:cNvPr id="0" name=""/>
        <dsp:cNvSpPr/>
      </dsp:nvSpPr>
      <dsp:spPr>
        <a:xfrm>
          <a:off x="5916362" y="310695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kumimoji="1" lang="en-US" sz="2500" b="1" kern="1200" dirty="0" err="1">
              <a:latin typeface="メイリオ" panose="020B0604030504040204" pitchFamily="50" charset="-128"/>
              <a:ea typeface="メイリオ" panose="020B0604030504040204" pitchFamily="50" charset="-128"/>
            </a:rPr>
            <a:t>最適なマイク位置の選択</a:t>
          </a:r>
          <a:endParaRPr lang="en-US" sz="2500" b="1" kern="1200" dirty="0">
            <a:latin typeface="メイリオ" panose="020B0604030504040204" pitchFamily="50" charset="-128"/>
            <a:ea typeface="メイリオ" panose="020B0604030504040204" pitchFamily="50" charset="-128"/>
          </a:endParaRPr>
        </a:p>
      </dsp:txBody>
      <dsp:txXfrm>
        <a:off x="5916362" y="3106951"/>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48EB-7B12-4968-93A9-946000451644}">
      <dsp:nvSpPr>
        <dsp:cNvPr id="0" name=""/>
        <dsp:cNvSpPr/>
      </dsp:nvSpPr>
      <dsp:spPr>
        <a:xfrm>
          <a:off x="1283" y="0"/>
          <a:ext cx="5006206"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889000">
            <a:lnSpc>
              <a:spcPct val="90000"/>
            </a:lnSpc>
            <a:spcBef>
              <a:spcPct val="0"/>
            </a:spcBef>
            <a:spcAft>
              <a:spcPct val="35000"/>
            </a:spcAft>
            <a:buNone/>
          </a:pPr>
          <a:r>
            <a:rPr lang="en-US" sz="2000" kern="1200" dirty="0" err="1"/>
            <a:t>マイクの最適な位置を決定する最良の方法は楽器やアンプの音を聞くことです</a:t>
          </a:r>
          <a:r>
            <a:rPr lang="en-US" sz="1700" kern="1200" dirty="0"/>
            <a:t>。</a:t>
          </a:r>
        </a:p>
      </dsp:txBody>
      <dsp:txXfrm>
        <a:off x="1283" y="1653508"/>
        <a:ext cx="5006206" cy="2610802"/>
      </dsp:txXfrm>
    </dsp:sp>
    <dsp:sp modelId="{2E983E7E-2710-4F3C-B273-53F85B87E9AF}">
      <dsp:nvSpPr>
        <dsp:cNvPr id="0" name=""/>
        <dsp:cNvSpPr/>
      </dsp:nvSpPr>
      <dsp:spPr>
        <a:xfrm>
          <a:off x="1851685"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042857" y="626305"/>
        <a:ext cx="923057" cy="923057"/>
      </dsp:txXfrm>
    </dsp:sp>
    <dsp:sp modelId="{294E35E1-F167-4DEB-9E18-7F7B619CD579}">
      <dsp:nvSpPr>
        <dsp:cNvPr id="0" name=""/>
        <dsp:cNvSpPr/>
      </dsp:nvSpPr>
      <dsp:spPr>
        <a:xfrm>
          <a:off x="1283" y="4351266"/>
          <a:ext cx="5006206" cy="72"/>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5C783-9B07-44D8-B1AC-A97A74246A45}">
      <dsp:nvSpPr>
        <dsp:cNvPr id="0" name=""/>
        <dsp:cNvSpPr/>
      </dsp:nvSpPr>
      <dsp:spPr>
        <a:xfrm>
          <a:off x="5508110" y="0"/>
          <a:ext cx="5006206" cy="435133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577850">
            <a:lnSpc>
              <a:spcPct val="90000"/>
            </a:lnSpc>
            <a:spcBef>
              <a:spcPct val="0"/>
            </a:spcBef>
            <a:spcAft>
              <a:spcPct val="35000"/>
            </a:spcAft>
            <a:buNone/>
          </a:pPr>
          <a:r>
            <a:rPr lang="en-US" sz="1300" kern="1200" dirty="0" err="1">
              <a:latin typeface="メイリオ" panose="020B0604030504040204" pitchFamily="50" charset="-128"/>
              <a:ea typeface="メイリオ" panose="020B0604030504040204" pitchFamily="50" charset="-128"/>
            </a:rPr>
            <a:t>自分の耳にとって楽器の音が一番良く聞こえる場所にマイクを置いてください</a:t>
          </a:r>
          <a:r>
            <a:rPr lang="en-US" sz="1300" kern="1200" dirty="0">
              <a:latin typeface="メイリオ" panose="020B0604030504040204" pitchFamily="50" charset="-128"/>
              <a:ea typeface="メイリオ" panose="020B0604030504040204" pitchFamily="50" charset="-128"/>
            </a:rPr>
            <a:t>。</a:t>
          </a:r>
        </a:p>
        <a:p>
          <a:pPr marL="0" lvl="0" indent="0" algn="l" defTabSz="577850">
            <a:lnSpc>
              <a:spcPct val="90000"/>
            </a:lnSpc>
            <a:spcBef>
              <a:spcPct val="0"/>
            </a:spcBef>
            <a:spcAft>
              <a:spcPct val="35000"/>
            </a:spcAft>
            <a:buNone/>
          </a:pPr>
          <a:r>
            <a:rPr lang="en-US" sz="1300" kern="1200" dirty="0">
              <a:latin typeface="メイリオ" panose="020B0604030504040204" pitchFamily="50" charset="-128"/>
              <a:ea typeface="メイリオ" panose="020B0604030504040204" pitchFamily="50" charset="-128"/>
            </a:rPr>
            <a:t>（</a:t>
          </a:r>
          <a:r>
            <a:rPr lang="en-US" sz="1300" kern="1200" dirty="0" err="1">
              <a:latin typeface="メイリオ" panose="020B0604030504040204" pitchFamily="50" charset="-128"/>
              <a:ea typeface="メイリオ" panose="020B0604030504040204" pitchFamily="50" charset="-128"/>
            </a:rPr>
            <a:t>距離の話では</a:t>
          </a:r>
          <a:r>
            <a:rPr lang="ja-JP" sz="1300" kern="1200" dirty="0">
              <a:latin typeface="メイリオ" panose="020B0604030504040204" pitchFamily="50" charset="-128"/>
              <a:ea typeface="メイリオ" panose="020B0604030504040204" pitchFamily="50" charset="-128"/>
            </a:rPr>
            <a:t>ありません</a:t>
          </a:r>
          <a:r>
            <a:rPr lang="en-US" sz="1300" kern="1200" dirty="0">
              <a:latin typeface="メイリオ" panose="020B0604030504040204" pitchFamily="50" charset="-128"/>
              <a:ea typeface="メイリオ" panose="020B0604030504040204" pitchFamily="50" charset="-128"/>
            </a:rPr>
            <a:t>）</a:t>
          </a:r>
          <a:br>
            <a:rPr lang="en-US" sz="1300" kern="1200" dirty="0">
              <a:latin typeface="メイリオ" panose="020B0604030504040204" pitchFamily="50" charset="-128"/>
              <a:ea typeface="メイリオ" panose="020B0604030504040204" pitchFamily="50" charset="-128"/>
            </a:rPr>
          </a:br>
          <a:r>
            <a:rPr lang="ja-JP" altLang="en-US" sz="1300" kern="1200" dirty="0">
              <a:latin typeface="メイリオ" panose="020B0604030504040204" pitchFamily="50" charset="-128"/>
              <a:ea typeface="メイリオ" panose="020B0604030504040204" pitchFamily="50" charset="-128"/>
            </a:rPr>
            <a:t>距離に関しては</a:t>
          </a:r>
          <a:r>
            <a:rPr lang="en-US" sz="1300" kern="1200" dirty="0" err="1">
              <a:latin typeface="メイリオ" panose="020B0604030504040204" pitchFamily="50" charset="-128"/>
              <a:ea typeface="メイリオ" panose="020B0604030504040204" pitchFamily="50" charset="-128"/>
            </a:rPr>
            <a:t>大抵の場合、プレーヤーの動きを邪魔しない限り、できるだけ楽器の近くにマイクを配置するようにしてください</a:t>
          </a:r>
          <a:r>
            <a:rPr lang="en-US" sz="1300" kern="1200" dirty="0">
              <a:latin typeface="メイリオ" panose="020B0604030504040204" pitchFamily="50" charset="-128"/>
              <a:ea typeface="メイリオ" panose="020B0604030504040204" pitchFamily="50" charset="-128"/>
            </a:rPr>
            <a:t>。</a:t>
          </a:r>
        </a:p>
      </dsp:txBody>
      <dsp:txXfrm>
        <a:off x="5508110" y="1653508"/>
        <a:ext cx="5006206" cy="2610802"/>
      </dsp:txXfrm>
    </dsp:sp>
    <dsp:sp modelId="{6E61E185-C7FC-468E-9623-F9C3B56582F2}">
      <dsp:nvSpPr>
        <dsp:cNvPr id="0" name=""/>
        <dsp:cNvSpPr/>
      </dsp:nvSpPr>
      <dsp:spPr>
        <a:xfrm>
          <a:off x="7358512" y="435133"/>
          <a:ext cx="1305401" cy="1305401"/>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549684" y="626305"/>
        <a:ext cx="923057" cy="923057"/>
      </dsp:txXfrm>
    </dsp:sp>
    <dsp:sp modelId="{5DFFA50F-F477-483D-8E18-A915289509ED}">
      <dsp:nvSpPr>
        <dsp:cNvPr id="0" name=""/>
        <dsp:cNvSpPr/>
      </dsp:nvSpPr>
      <dsp:spPr>
        <a:xfrm>
          <a:off x="5508110" y="4351266"/>
          <a:ext cx="500620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5C46A-E144-414D-A1E9-5C587C39F7D3}" type="datetimeFigureOut">
              <a:rPr kumimoji="1" lang="ja-JP" altLang="en-US" smtClean="0"/>
              <a:t>2024/2/21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1CB26-CAC5-4E8B-BA23-C0ECBD80E143}" type="slidenum">
              <a:rPr kumimoji="1" lang="ja-JP" altLang="en-US" smtClean="0"/>
              <a:t>‹#›</a:t>
            </a:fld>
            <a:endParaRPr kumimoji="1" lang="ja-JP" altLang="en-US"/>
          </a:p>
        </p:txBody>
      </p:sp>
    </p:spTree>
    <p:extLst>
      <p:ext uri="{BB962C8B-B14F-4D97-AF65-F5344CB8AC3E}">
        <p14:creationId xmlns:p14="http://schemas.microsoft.com/office/powerpoint/2010/main" val="8206575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はい　それではイースペック様主催　</a:t>
            </a:r>
            <a:endParaRPr kumimoji="1" lang="en-US" altLang="ja-JP" dirty="0"/>
          </a:p>
          <a:p>
            <a:r>
              <a:rPr kumimoji="1" lang="ja-JP" altLang="en-US" dirty="0"/>
              <a:t>マイクロフォンセミナー　イン　機材塾　を開始いたします。</a:t>
            </a:r>
            <a:endParaRPr kumimoji="1" lang="en-US" altLang="ja-JP" dirty="0"/>
          </a:p>
          <a:p>
            <a:r>
              <a:rPr kumimoji="1" lang="ja-JP" altLang="en-US" dirty="0"/>
              <a:t>私、本日講師を務めます　ヒビノ大阪の松本と申します</a:t>
            </a:r>
            <a:endParaRPr kumimoji="1" lang="en-US" altLang="ja-JP" dirty="0"/>
          </a:p>
          <a:p>
            <a:r>
              <a:rPr kumimoji="1" lang="ja-JP" altLang="en-US" dirty="0"/>
              <a:t>皆さま　宜しくお願い致します</a:t>
            </a:r>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1</a:t>
            </a:fld>
            <a:endParaRPr kumimoji="1" lang="ja-JP" altLang="en-US"/>
          </a:p>
        </p:txBody>
      </p:sp>
    </p:spTree>
    <p:extLst>
      <p:ext uri="{BB962C8B-B14F-4D97-AF65-F5344CB8AC3E}">
        <p14:creationId xmlns:p14="http://schemas.microsoft.com/office/powerpoint/2010/main" val="502294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そんな</a:t>
            </a:r>
            <a:r>
              <a:rPr kumimoji="1" lang="en-US" altLang="ja-JP" dirty="0"/>
              <a:t>KSM8</a:t>
            </a:r>
            <a:r>
              <a:rPr kumimoji="1" lang="ja-JP" altLang="en-US" dirty="0"/>
              <a:t>　をご紹介させてください。</a:t>
            </a:r>
            <a:endParaRPr kumimoji="1" lang="en-US" altLang="ja-JP" dirty="0"/>
          </a:p>
          <a:p>
            <a:r>
              <a:rPr kumimoji="1" lang="ja-JP" altLang="en-US" dirty="0"/>
              <a:t>こちらは　特許取得のヂュアルダイアフラムを採用し、ダイナミックマイクながらスタジオクオリティーの性能を獲得しております。</a:t>
            </a:r>
            <a:endParaRPr kumimoji="1" lang="en-US" altLang="ja-JP" dirty="0"/>
          </a:p>
          <a:p>
            <a:endParaRPr kumimoji="1" lang="en-US" altLang="ja-JP" dirty="0"/>
          </a:p>
          <a:p>
            <a:r>
              <a:rPr kumimoji="1" lang="ja-JP" altLang="en-US" dirty="0"/>
              <a:t>えーこちらオンマイクにした時の近接効果が今までにないレベルで軽減されています。</a:t>
            </a:r>
            <a:endParaRPr kumimoji="1" lang="en-US" altLang="ja-JP" dirty="0"/>
          </a:p>
          <a:p>
            <a:r>
              <a:rPr kumimoji="1" lang="ja-JP" altLang="en-US" dirty="0"/>
              <a:t>オフマイクにしても音色が損なわれないのでライブパフォーマンスが激しめのプロのアーティストから絶大な支持を得ております。</a:t>
            </a:r>
            <a:endParaRPr kumimoji="1" lang="en-US" altLang="ja-JP" dirty="0"/>
          </a:p>
          <a:p>
            <a:r>
              <a:rPr kumimoji="1" lang="ja-JP" altLang="en-US" dirty="0"/>
              <a:t>最近ライブ映像で見ることは多くなりましたね</a:t>
            </a:r>
            <a:endParaRPr kumimoji="1" lang="en-US" altLang="ja-JP" dirty="0"/>
          </a:p>
          <a:p>
            <a:endParaRPr kumimoji="1" lang="en-US" altLang="ja-JP" dirty="0"/>
          </a:p>
          <a:p>
            <a:r>
              <a:rPr kumimoji="1" lang="ja-JP" altLang="en-US" dirty="0"/>
              <a:t>お値段が約</a:t>
            </a:r>
            <a:r>
              <a:rPr kumimoji="1" lang="en-US" altLang="ja-JP" dirty="0"/>
              <a:t>5</a:t>
            </a:r>
            <a:r>
              <a:rPr kumimoji="1" lang="ja-JP" altLang="en-US" dirty="0"/>
              <a:t>万円ほどとそこそこしますが、試してみたい方はデモ機ございますので弊社またはイースペック様までご連絡下さい。</a:t>
            </a:r>
            <a:endParaRPr kumimoji="1" lang="en-US" altLang="ja-JP" dirty="0"/>
          </a:p>
          <a:p>
            <a:endParaRPr kumimoji="1" lang="en-US" altLang="ja-JP" dirty="0"/>
          </a:p>
          <a:p>
            <a:r>
              <a:rPr kumimoji="1" lang="ja-JP" altLang="en-US" dirty="0"/>
              <a:t>では続きまして</a:t>
            </a:r>
            <a:endParaRPr kumimoji="1" lang="en-US" altLang="ja-JP"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10</a:t>
            </a:fld>
            <a:endParaRPr kumimoji="1" lang="ja-JP" altLang="en-US"/>
          </a:p>
        </p:txBody>
      </p:sp>
    </p:spTree>
    <p:extLst>
      <p:ext uri="{BB962C8B-B14F-4D97-AF65-F5344CB8AC3E}">
        <p14:creationId xmlns:p14="http://schemas.microsoft.com/office/powerpoint/2010/main" val="1521736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次のブランド</a:t>
            </a:r>
            <a:endParaRPr kumimoji="1" lang="en-US" altLang="ja-JP" dirty="0"/>
          </a:p>
          <a:p>
            <a:r>
              <a:rPr kumimoji="1" lang="ja-JP" altLang="en-US" dirty="0"/>
              <a:t>エーケージ　ドイツ語ではアーカーゲーのご紹介です</a:t>
            </a:r>
            <a:endParaRPr kumimoji="1" lang="en-US" altLang="ja-JP" dirty="0"/>
          </a:p>
          <a:p>
            <a:endParaRPr kumimoji="1" lang="en-US" altLang="ja-JP" dirty="0"/>
          </a:p>
          <a:p>
            <a:r>
              <a:rPr kumimoji="1" lang="ja-JP" altLang="en-US" dirty="0"/>
              <a:t>親しみを込めてアカゲと呼称します。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11</a:t>
            </a:fld>
            <a:endParaRPr kumimoji="1" lang="ja-JP" altLang="en-US"/>
          </a:p>
        </p:txBody>
      </p:sp>
    </p:spTree>
    <p:extLst>
      <p:ext uri="{BB962C8B-B14F-4D97-AF65-F5344CB8AC3E}">
        <p14:creationId xmlns:p14="http://schemas.microsoft.com/office/powerpoint/2010/main" val="393623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SHURE</a:t>
            </a:r>
            <a:r>
              <a:rPr kumimoji="1" lang="ja-JP" altLang="en-US" dirty="0"/>
              <a:t>に比べると後発ですが</a:t>
            </a:r>
            <a:r>
              <a:rPr kumimoji="1" lang="en-US" altLang="ja-JP" dirty="0"/>
              <a:t>1947</a:t>
            </a:r>
            <a:r>
              <a:rPr kumimoji="1" lang="ja-JP" altLang="en-US" dirty="0"/>
              <a:t>年音楽の街　オーストリアのウィーンで設立</a:t>
            </a:r>
            <a:endParaRPr kumimoji="1" lang="en-US" altLang="ja-JP" dirty="0"/>
          </a:p>
          <a:p>
            <a:r>
              <a:rPr kumimoji="1" lang="ja-JP" altLang="en-US" dirty="0"/>
              <a:t>後発といっても</a:t>
            </a:r>
            <a:r>
              <a:rPr kumimoji="1" lang="en-US" altLang="ja-JP" dirty="0"/>
              <a:t>77</a:t>
            </a:r>
            <a:r>
              <a:rPr kumimoji="1" lang="ja-JP" altLang="en-US" dirty="0"/>
              <a:t>年目ですね。十分老舗のブランドです。</a:t>
            </a:r>
            <a:endParaRPr kumimoji="1" lang="en-US" altLang="ja-JP" dirty="0"/>
          </a:p>
          <a:p>
            <a:endParaRPr kumimoji="1" lang="en-US" altLang="ja-JP" dirty="0"/>
          </a:p>
          <a:p>
            <a:r>
              <a:rPr kumimoji="1" lang="ja-JP" altLang="en-US" dirty="0"/>
              <a:t>スタジオマイクやヘッドホンでこちらもまた　</a:t>
            </a:r>
            <a:r>
              <a:rPr kumimoji="1" lang="en-US" altLang="ja-JP" dirty="0"/>
              <a:t>AKG</a:t>
            </a:r>
            <a:r>
              <a:rPr kumimoji="1" lang="ja-JP" altLang="en-US" dirty="0"/>
              <a:t>が一切ないレコーディングスタジオも珍しいのでは</a:t>
            </a:r>
            <a:endParaRPr kumimoji="1" lang="en-US" altLang="ja-JP" dirty="0"/>
          </a:p>
          <a:p>
            <a:r>
              <a:rPr kumimoji="1" lang="ja-JP" altLang="en-US" dirty="0"/>
              <a:t>というくらいのメーカーです。</a:t>
            </a:r>
            <a:endParaRPr kumimoji="1" lang="en-US" altLang="ja-JP" dirty="0"/>
          </a:p>
          <a:p>
            <a:r>
              <a:rPr kumimoji="1" lang="ja-JP" altLang="en-US" dirty="0"/>
              <a:t>実は恥ずかしながら正式名称は今回初めて知りました。</a:t>
            </a:r>
            <a:endParaRPr kumimoji="1" lang="en-US" altLang="ja-JP" dirty="0"/>
          </a:p>
          <a:p>
            <a:r>
              <a:rPr kumimoji="1" lang="ja-JP" altLang="en-US" dirty="0"/>
              <a:t>読めないのですが、、、、</a:t>
            </a:r>
            <a:endParaRPr kumimoji="1" lang="en-US" altLang="ja-JP" dirty="0"/>
          </a:p>
          <a:p>
            <a:r>
              <a:rPr kumimoji="1" lang="ja-JP" altLang="en-US" dirty="0"/>
              <a:t>英語でいうところの　有限会社　アコースティック</a:t>
            </a:r>
            <a:r>
              <a:rPr kumimoji="1" lang="en-US" altLang="ja-JP" dirty="0"/>
              <a:t>&amp;</a:t>
            </a:r>
            <a:r>
              <a:rPr kumimoji="1" lang="ja-JP" altLang="en-US" dirty="0"/>
              <a:t>シネマイクイップメントです。</a:t>
            </a:r>
            <a:endParaRPr kumimoji="1" lang="en-US" altLang="ja-JP" dirty="0"/>
          </a:p>
          <a:p>
            <a:endParaRPr kumimoji="1" lang="en-US" altLang="ja-JP" dirty="0"/>
          </a:p>
          <a:p>
            <a:r>
              <a:rPr kumimoji="1" lang="ja-JP" altLang="en-US" dirty="0"/>
              <a:t>ちなみに私は</a:t>
            </a:r>
            <a:r>
              <a:rPr kumimoji="1" lang="en-US" altLang="ja-JP" dirty="0"/>
              <a:t>AKG</a:t>
            </a:r>
            <a:r>
              <a:rPr kumimoji="1" lang="ja-JP" altLang="en-US" dirty="0"/>
              <a:t>を初めて認識したのは大学時代にけいおんというアニメで女子高生がつけていたヘッドフォンでした</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12</a:t>
            </a:fld>
            <a:endParaRPr kumimoji="1" lang="ja-JP" altLang="en-US"/>
          </a:p>
        </p:txBody>
      </p:sp>
    </p:spTree>
    <p:extLst>
      <p:ext uri="{BB962C8B-B14F-4D97-AF65-F5344CB8AC3E}">
        <p14:creationId xmlns:p14="http://schemas.microsoft.com/office/powerpoint/2010/main" val="2790289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K701</a:t>
            </a:r>
            <a:r>
              <a:rPr kumimoji="1" lang="ja-JP" altLang="en-US" dirty="0"/>
              <a:t>というモデルなんですけど</a:t>
            </a:r>
            <a:endParaRPr kumimoji="1" lang="en-US" altLang="ja-JP" dirty="0"/>
          </a:p>
          <a:p>
            <a:r>
              <a:rPr kumimoji="1" lang="ja-JP" altLang="en-US" dirty="0"/>
              <a:t>このときはアニメで</a:t>
            </a:r>
            <a:r>
              <a:rPr kumimoji="1" lang="en-US" altLang="ja-JP" dirty="0"/>
              <a:t>AKG</a:t>
            </a:r>
            <a:r>
              <a:rPr kumimoji="1" lang="ja-JP" altLang="en-US" dirty="0"/>
              <a:t>っていう文字を見たときに、バンドもののアニメということもあって</a:t>
            </a:r>
            <a:endParaRPr kumimoji="1" lang="en-US" altLang="ja-JP" dirty="0"/>
          </a:p>
          <a:p>
            <a:r>
              <a:rPr kumimoji="1" lang="en-US" altLang="ja-JP" dirty="0"/>
              <a:t>AKG</a:t>
            </a:r>
            <a:r>
              <a:rPr kumimoji="1" lang="ja-JP" altLang="en-US" dirty="0"/>
              <a:t>はアジアンカンフージェネレーションの略だと勝手に思い込んでいた記憶があります。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13</a:t>
            </a:fld>
            <a:endParaRPr kumimoji="1" lang="ja-JP" altLang="en-US"/>
          </a:p>
        </p:txBody>
      </p:sp>
    </p:spTree>
    <p:extLst>
      <p:ext uri="{BB962C8B-B14F-4D97-AF65-F5344CB8AC3E}">
        <p14:creationId xmlns:p14="http://schemas.microsoft.com/office/powerpoint/2010/main" val="1195349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さて、そんな</a:t>
            </a:r>
            <a:r>
              <a:rPr kumimoji="1" lang="en-US" altLang="ja-JP" dirty="0"/>
              <a:t>AKG</a:t>
            </a:r>
            <a:r>
              <a:rPr kumimoji="1" lang="ja-JP" altLang="en-US" dirty="0"/>
              <a:t>の代表的なマイクはこちら</a:t>
            </a:r>
            <a:endParaRPr kumimoji="1" lang="en-US" altLang="ja-JP" dirty="0"/>
          </a:p>
          <a:p>
            <a:endParaRPr kumimoji="1" lang="en-US" altLang="ja-JP" dirty="0"/>
          </a:p>
          <a:p>
            <a:r>
              <a:rPr kumimoji="1" lang="en-US" altLang="ja-JP" dirty="0"/>
              <a:t>C451B</a:t>
            </a:r>
            <a:r>
              <a:rPr kumimoji="1" lang="ja-JP" altLang="en-US" dirty="0"/>
              <a:t>はドラムのオーバーヘッドマイクやシンバルのファーストチョイスといっても過言ではない</a:t>
            </a:r>
            <a:endParaRPr kumimoji="1" lang="en-US" altLang="ja-JP" dirty="0"/>
          </a:p>
          <a:p>
            <a:r>
              <a:rPr kumimoji="1" lang="ja-JP" altLang="en-US" dirty="0"/>
              <a:t>スタンダードマイクですね</a:t>
            </a:r>
            <a:endParaRPr kumimoji="1" lang="en-US" altLang="ja-JP" dirty="0"/>
          </a:p>
          <a:p>
            <a:endParaRPr kumimoji="1" lang="en-US" altLang="ja-JP" dirty="0"/>
          </a:p>
          <a:p>
            <a:r>
              <a:rPr kumimoji="1" lang="ja-JP" altLang="en-US" dirty="0"/>
              <a:t>真ん中の</a:t>
            </a:r>
            <a:r>
              <a:rPr kumimoji="1" lang="en-US" altLang="ja-JP" dirty="0"/>
              <a:t>C414XLS</a:t>
            </a:r>
            <a:r>
              <a:rPr kumimoji="1" lang="ja-JP" altLang="en-US" dirty="0"/>
              <a:t>は</a:t>
            </a:r>
            <a:r>
              <a:rPr lang="ja-JP" altLang="en-US" b="0" i="0" dirty="0">
                <a:solidFill>
                  <a:srgbClr val="000000"/>
                </a:solidFill>
                <a:effectLst/>
                <a:latin typeface="-apple-system"/>
              </a:rPr>
              <a:t>同社のビンテージ・マイク</a:t>
            </a:r>
            <a:r>
              <a:rPr lang="en-US" altLang="ja-JP" b="0" i="0" dirty="0">
                <a:solidFill>
                  <a:srgbClr val="000000"/>
                </a:solidFill>
                <a:effectLst/>
                <a:latin typeface="-apple-system"/>
              </a:rPr>
              <a:t>C414 ULS</a:t>
            </a:r>
            <a:r>
              <a:rPr lang="ja-JP" altLang="en-US" b="0" i="0" dirty="0">
                <a:solidFill>
                  <a:srgbClr val="000000"/>
                </a:solidFill>
                <a:effectLst/>
                <a:latin typeface="-apple-system"/>
              </a:rPr>
              <a:t>の後継機種です。</a:t>
            </a:r>
            <a:endParaRPr lang="en-US" altLang="ja-JP" b="0" i="0" dirty="0">
              <a:solidFill>
                <a:srgbClr val="000000"/>
              </a:solidFill>
              <a:effectLst/>
              <a:latin typeface="-apple-system"/>
            </a:endParaRPr>
          </a:p>
          <a:p>
            <a:r>
              <a:rPr lang="ja-JP" altLang="en-US" b="0" i="0" dirty="0">
                <a:solidFill>
                  <a:srgbClr val="000000"/>
                </a:solidFill>
                <a:effectLst/>
                <a:latin typeface="-apple-system"/>
              </a:rPr>
              <a:t>どのスタジオにも高確率で置いてあるかと思います。</a:t>
            </a:r>
            <a:endParaRPr lang="en-US" altLang="ja-JP" b="0" i="0" dirty="0">
              <a:solidFill>
                <a:srgbClr val="000000"/>
              </a:solidFill>
              <a:effectLst/>
              <a:latin typeface="-apple-system"/>
            </a:endParaRPr>
          </a:p>
          <a:p>
            <a:endParaRPr lang="en-US" altLang="ja-JP" b="0" i="0" dirty="0">
              <a:solidFill>
                <a:srgbClr val="000000"/>
              </a:solidFill>
              <a:effectLst/>
              <a:latin typeface="-apple-system"/>
            </a:endParaRPr>
          </a:p>
          <a:p>
            <a:r>
              <a:rPr lang="ja-JP" altLang="en-US" b="0" i="0" dirty="0">
                <a:solidFill>
                  <a:srgbClr val="000000"/>
                </a:solidFill>
                <a:effectLst/>
                <a:latin typeface="-apple-system"/>
              </a:rPr>
              <a:t>右はビンテージマイク</a:t>
            </a:r>
            <a:r>
              <a:rPr lang="en-US" altLang="ja-JP" b="0" i="0" dirty="0">
                <a:solidFill>
                  <a:srgbClr val="000000"/>
                </a:solidFill>
                <a:effectLst/>
                <a:latin typeface="-apple-system"/>
              </a:rPr>
              <a:t>C12</a:t>
            </a:r>
            <a:r>
              <a:rPr lang="ja-JP" altLang="en-US" b="0" i="0" dirty="0">
                <a:solidFill>
                  <a:srgbClr val="000000"/>
                </a:solidFill>
                <a:effectLst/>
                <a:latin typeface="-apple-system"/>
              </a:rPr>
              <a:t>を再現したモデルです。</a:t>
            </a:r>
            <a:endParaRPr lang="en-US" altLang="ja-JP" b="0" i="0" dirty="0">
              <a:solidFill>
                <a:srgbClr val="000000"/>
              </a:solidFill>
              <a:effectLst/>
              <a:latin typeface="-apple-system"/>
            </a:endParaRPr>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14</a:t>
            </a:fld>
            <a:endParaRPr kumimoji="1" lang="ja-JP" altLang="en-US"/>
          </a:p>
        </p:txBody>
      </p:sp>
    </p:spTree>
    <p:extLst>
      <p:ext uri="{BB962C8B-B14F-4D97-AF65-F5344CB8AC3E}">
        <p14:creationId xmlns:p14="http://schemas.microsoft.com/office/powerpoint/2010/main" val="192340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さてそんな</a:t>
            </a:r>
            <a:r>
              <a:rPr kumimoji="1" lang="en-US" altLang="ja-JP" dirty="0"/>
              <a:t>C414</a:t>
            </a:r>
            <a:r>
              <a:rPr kumimoji="1" lang="ja-JP" altLang="en-US" dirty="0"/>
              <a:t>の両機種はどこが違うの？</a:t>
            </a:r>
            <a:endParaRPr kumimoji="1" lang="en-US" altLang="ja-JP" dirty="0"/>
          </a:p>
          <a:p>
            <a:r>
              <a:rPr kumimoji="1" lang="ja-JP" altLang="en-US" dirty="0"/>
              <a:t>とった疑問を良くきかれるのですが</a:t>
            </a:r>
            <a:endParaRPr kumimoji="1" lang="en-US" altLang="ja-JP" dirty="0"/>
          </a:p>
          <a:p>
            <a:r>
              <a:rPr kumimoji="1" lang="ja-JP" altLang="en-US" dirty="0"/>
              <a:t>かなりざっくりいうと</a:t>
            </a:r>
            <a:endParaRPr kumimoji="1" lang="en-US" altLang="ja-JP" dirty="0"/>
          </a:p>
          <a:p>
            <a:endParaRPr kumimoji="1" lang="en-US" altLang="ja-JP" dirty="0"/>
          </a:p>
          <a:p>
            <a:r>
              <a:rPr kumimoji="1" lang="ja-JP" altLang="en-US" dirty="0"/>
              <a:t>どちらかというと</a:t>
            </a:r>
            <a:r>
              <a:rPr kumimoji="1" lang="en-US" altLang="ja-JP" dirty="0"/>
              <a:t>C414XLⅡ</a:t>
            </a:r>
            <a:r>
              <a:rPr kumimoji="1" lang="ja-JP" altLang="en-US" dirty="0"/>
              <a:t>の方はボーカルやギターなどの目立つ楽器向き</a:t>
            </a:r>
            <a:endParaRPr kumimoji="1" lang="en-US" altLang="ja-JP" dirty="0"/>
          </a:p>
          <a:p>
            <a:r>
              <a:rPr kumimoji="1" lang="ja-JP" altLang="en-US" dirty="0"/>
              <a:t>周波数特性でも高音質にちょっとブーストがありますね</a:t>
            </a:r>
            <a:endParaRPr kumimoji="1" lang="en-US" altLang="ja-JP" dirty="0"/>
          </a:p>
          <a:p>
            <a:r>
              <a:rPr kumimoji="1" lang="ja-JP" altLang="en-US" dirty="0"/>
              <a:t>シルキーできらびやかな音質です</a:t>
            </a:r>
            <a:endParaRPr kumimoji="1" lang="en-US" altLang="ja-JP" dirty="0"/>
          </a:p>
          <a:p>
            <a:endParaRPr kumimoji="1" lang="en-US" altLang="ja-JP" dirty="0"/>
          </a:p>
          <a:p>
            <a:endParaRPr kumimoji="1" lang="en-US" altLang="ja-JP" dirty="0"/>
          </a:p>
          <a:p>
            <a:r>
              <a:rPr kumimoji="1" lang="en-US" altLang="ja-JP" dirty="0"/>
              <a:t>XLS</a:t>
            </a:r>
            <a:r>
              <a:rPr kumimoji="1" lang="ja-JP" altLang="en-US" dirty="0"/>
              <a:t>の方はオールマイティでアンビエンスなどに使われることが多いです。</a:t>
            </a:r>
            <a:endParaRPr kumimoji="1" lang="en-US" altLang="ja-JP" dirty="0"/>
          </a:p>
          <a:p>
            <a:r>
              <a:rPr kumimoji="1" lang="ja-JP" altLang="en-US" dirty="0"/>
              <a:t>オーケストラの釣りマイクとかですね</a:t>
            </a:r>
            <a:endParaRPr kumimoji="1" lang="en-US" altLang="ja-JP" dirty="0"/>
          </a:p>
          <a:p>
            <a:r>
              <a:rPr kumimoji="1" lang="ja-JP" altLang="en-US" dirty="0"/>
              <a:t>空気感をとるにはかなりおすすめのマイクとなります</a:t>
            </a:r>
            <a:endParaRPr kumimoji="1" lang="en-US" altLang="ja-JP" dirty="0"/>
          </a:p>
          <a:p>
            <a:endParaRPr kumimoji="1" lang="en-US" altLang="ja-JP" dirty="0"/>
          </a:p>
          <a:p>
            <a:r>
              <a:rPr kumimoji="1" lang="ja-JP" altLang="en-US" dirty="0"/>
              <a:t>ということで</a:t>
            </a:r>
            <a:r>
              <a:rPr kumimoji="1" lang="en-US" altLang="ja-JP" dirty="0"/>
              <a:t>AKG</a:t>
            </a:r>
            <a:r>
              <a:rPr kumimoji="1" lang="ja-JP" altLang="en-US" dirty="0"/>
              <a:t>のアイコニックなマイクのご紹介でした</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15</a:t>
            </a:fld>
            <a:endParaRPr kumimoji="1" lang="ja-JP" altLang="en-US"/>
          </a:p>
        </p:txBody>
      </p:sp>
    </p:spTree>
    <p:extLst>
      <p:ext uri="{BB962C8B-B14F-4D97-AF65-F5344CB8AC3E}">
        <p14:creationId xmlns:p14="http://schemas.microsoft.com/office/powerpoint/2010/main" val="1071742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en-US" altLang="ja-JP" dirty="0"/>
              <a:t>DPA</a:t>
            </a:r>
            <a:r>
              <a:rPr kumimoji="1" lang="ja-JP" altLang="en-US" dirty="0"/>
              <a:t>です。</a:t>
            </a:r>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16</a:t>
            </a:fld>
            <a:endParaRPr kumimoji="1" lang="ja-JP" altLang="en-US"/>
          </a:p>
        </p:txBody>
      </p:sp>
    </p:spTree>
    <p:extLst>
      <p:ext uri="{BB962C8B-B14F-4D97-AF65-F5344CB8AC3E}">
        <p14:creationId xmlns:p14="http://schemas.microsoft.com/office/powerpoint/2010/main" val="3852702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DPA</a:t>
            </a:r>
            <a:r>
              <a:rPr kumimoji="1" lang="ja-JP" altLang="en-US" dirty="0"/>
              <a:t>は</a:t>
            </a:r>
            <a:r>
              <a:rPr kumimoji="1" lang="en-US" altLang="ja-JP" dirty="0"/>
              <a:t>1992</a:t>
            </a:r>
            <a:r>
              <a:rPr kumimoji="1" lang="ja-JP" altLang="en-US" dirty="0"/>
              <a:t>年設立されたデンマークに本社工場がある企業です。</a:t>
            </a:r>
            <a:endParaRPr kumimoji="1" lang="en-US" altLang="ja-JP" dirty="0"/>
          </a:p>
          <a:p>
            <a:endParaRPr kumimoji="1" lang="en-US" altLang="ja-JP" dirty="0"/>
          </a:p>
          <a:p>
            <a:r>
              <a:rPr kumimoji="1" lang="ja-JP" altLang="en-US" dirty="0"/>
              <a:t>先の二つのブランドに比べると圧倒的に新鋭の企業です。</a:t>
            </a:r>
            <a:endParaRPr kumimoji="1" lang="en-US" altLang="ja-JP" dirty="0"/>
          </a:p>
          <a:p>
            <a:r>
              <a:rPr kumimoji="1" lang="ja-JP" altLang="en-US" dirty="0"/>
              <a:t>元々は</a:t>
            </a:r>
            <a:r>
              <a:rPr lang="ja-JP" altLang="en-US" b="0" i="0" dirty="0">
                <a:solidFill>
                  <a:srgbClr val="202122"/>
                </a:solidFill>
                <a:effectLst/>
                <a:latin typeface="Arial" panose="020B0604020202020204" pitchFamily="34" charset="0"/>
              </a:rPr>
              <a:t>録音および放送用のハイエンドスタジオマイクのみを提供してたのですが</a:t>
            </a:r>
            <a:endParaRPr lang="en-US" altLang="ja-JP" b="0" i="0" dirty="0">
              <a:solidFill>
                <a:srgbClr val="202122"/>
              </a:solidFill>
              <a:effectLst/>
              <a:latin typeface="Arial" panose="020B0604020202020204" pitchFamily="34" charset="0"/>
            </a:endParaRPr>
          </a:p>
          <a:p>
            <a:r>
              <a:rPr kumimoji="1" lang="ja-JP" altLang="en-US" b="0" i="0" dirty="0">
                <a:solidFill>
                  <a:srgbClr val="202122"/>
                </a:solidFill>
                <a:effectLst/>
                <a:latin typeface="Arial" panose="020B0604020202020204" pitchFamily="34" charset="0"/>
              </a:rPr>
              <a:t>後に</a:t>
            </a:r>
            <a:r>
              <a:rPr kumimoji="1" lang="en-US" altLang="ja-JP" b="0" i="0" dirty="0">
                <a:solidFill>
                  <a:srgbClr val="202122"/>
                </a:solidFill>
                <a:effectLst/>
                <a:latin typeface="Arial" panose="020B0604020202020204" pitchFamily="34" charset="0"/>
              </a:rPr>
              <a:t>4060</a:t>
            </a:r>
            <a:r>
              <a:rPr kumimoji="1" lang="ja-JP" altLang="en-US" b="0" i="0" dirty="0">
                <a:solidFill>
                  <a:srgbClr val="202122"/>
                </a:solidFill>
                <a:effectLst/>
                <a:latin typeface="Arial" panose="020B0604020202020204" pitchFamily="34" charset="0"/>
              </a:rPr>
              <a:t>という劇場用マイクでブロードウェイなどに使用されるマイクを発売し</a:t>
            </a:r>
            <a:endParaRPr kumimoji="1" lang="en-US" altLang="ja-JP" b="0" i="0" dirty="0">
              <a:solidFill>
                <a:srgbClr val="202122"/>
              </a:solidFill>
              <a:effectLst/>
              <a:latin typeface="Arial" panose="020B0604020202020204" pitchFamily="34" charset="0"/>
            </a:endParaRPr>
          </a:p>
          <a:p>
            <a:r>
              <a:rPr kumimoji="1" lang="ja-JP" altLang="en-US" b="0" i="0" dirty="0">
                <a:solidFill>
                  <a:srgbClr val="202122"/>
                </a:solidFill>
                <a:effectLst/>
                <a:latin typeface="Arial" panose="020B0604020202020204" pitchFamily="34" charset="0"/>
              </a:rPr>
              <a:t>大ブームを起こし現在に至ります。</a:t>
            </a:r>
            <a:endParaRPr kumimoji="1" lang="en-US" altLang="ja-JP" b="0" i="0" dirty="0">
              <a:solidFill>
                <a:srgbClr val="202122"/>
              </a:solidFill>
              <a:effectLst/>
              <a:latin typeface="Arial" panose="020B0604020202020204" pitchFamily="34" charset="0"/>
            </a:endParaRPr>
          </a:p>
          <a:p>
            <a:endParaRPr kumimoji="1" lang="en-US" altLang="ja-JP" b="0" i="0" dirty="0">
              <a:solidFill>
                <a:srgbClr val="202122"/>
              </a:solidFill>
              <a:effectLst/>
              <a:latin typeface="Arial" panose="020B0604020202020204" pitchFamily="34" charset="0"/>
            </a:endParaRPr>
          </a:p>
          <a:p>
            <a:r>
              <a:rPr kumimoji="1" lang="ja-JP" altLang="en-US" b="0" i="0" dirty="0">
                <a:solidFill>
                  <a:srgbClr val="202122"/>
                </a:solidFill>
                <a:effectLst/>
                <a:latin typeface="Arial" panose="020B0604020202020204" pitchFamily="34" charset="0"/>
              </a:rPr>
              <a:t>製品群はかなりおおいのですが、どれもコンデンサーマイクのみしか作っておらず</a:t>
            </a:r>
            <a:endParaRPr kumimoji="1" lang="en-US" altLang="ja-JP" b="0" i="0" dirty="0">
              <a:solidFill>
                <a:srgbClr val="202122"/>
              </a:solidFill>
              <a:effectLst/>
              <a:latin typeface="Arial" panose="020B0604020202020204" pitchFamily="34" charset="0"/>
            </a:endParaRPr>
          </a:p>
          <a:p>
            <a:r>
              <a:rPr kumimoji="1" lang="ja-JP" altLang="en-US" b="0" i="0" dirty="0">
                <a:solidFill>
                  <a:srgbClr val="202122"/>
                </a:solidFill>
                <a:effectLst/>
                <a:latin typeface="Arial" panose="020B0604020202020204" pitchFamily="34" charset="0"/>
              </a:rPr>
              <a:t>スタジオ、劇場系で絶大な支持を得ております。</a:t>
            </a:r>
            <a:endParaRPr kumimoji="1" lang="en-US" altLang="ja-JP" b="0" i="0" dirty="0">
              <a:solidFill>
                <a:srgbClr val="202122"/>
              </a:solidFill>
              <a:effectLst/>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17</a:t>
            </a:fld>
            <a:endParaRPr kumimoji="1" lang="ja-JP" altLang="en-US"/>
          </a:p>
        </p:txBody>
      </p:sp>
    </p:spTree>
    <p:extLst>
      <p:ext uri="{BB962C8B-B14F-4D97-AF65-F5344CB8AC3E}">
        <p14:creationId xmlns:p14="http://schemas.microsoft.com/office/powerpoint/2010/main" val="4229762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代表的なマイクは先ほどご紹介した</a:t>
            </a:r>
            <a:endParaRPr kumimoji="1" lang="en-US" altLang="ja-JP" dirty="0"/>
          </a:p>
          <a:p>
            <a:endParaRPr kumimoji="1" lang="en-US" altLang="ja-JP" dirty="0"/>
          </a:p>
          <a:p>
            <a:r>
              <a:rPr kumimoji="1" lang="ja-JP" altLang="en-US" dirty="0"/>
              <a:t>劇場系のワールドスタンダードの</a:t>
            </a:r>
            <a:r>
              <a:rPr kumimoji="1" lang="en-US" altLang="ja-JP" dirty="0"/>
              <a:t>4060</a:t>
            </a:r>
            <a:r>
              <a:rPr kumimoji="1" lang="ja-JP" altLang="en-US" dirty="0"/>
              <a:t>シリーズ</a:t>
            </a:r>
            <a:endParaRPr kumimoji="1" lang="en-US" altLang="ja-JP" dirty="0"/>
          </a:p>
          <a:p>
            <a:r>
              <a:rPr kumimoji="1" lang="ja-JP" altLang="en-US" dirty="0"/>
              <a:t>楽器用レコーディングマイクの</a:t>
            </a:r>
            <a:r>
              <a:rPr kumimoji="1" lang="en-US" altLang="ja-JP" dirty="0"/>
              <a:t>4099</a:t>
            </a:r>
            <a:r>
              <a:rPr kumimoji="1" lang="ja-JP" altLang="en-US" dirty="0"/>
              <a:t>シリーズ</a:t>
            </a:r>
            <a:endParaRPr kumimoji="1" lang="en-US" altLang="ja-JP" dirty="0"/>
          </a:p>
          <a:p>
            <a:endParaRPr kumimoji="1" lang="en-US" altLang="ja-JP" dirty="0"/>
          </a:p>
          <a:p>
            <a:r>
              <a:rPr kumimoji="1" lang="ja-JP" altLang="en-US" dirty="0"/>
              <a:t>それらの上位互換として発売された</a:t>
            </a:r>
            <a:r>
              <a:rPr kumimoji="1" lang="en-US" altLang="ja-JP" dirty="0"/>
              <a:t>CORE6000</a:t>
            </a:r>
            <a:r>
              <a:rPr kumimoji="1" lang="ja-JP" altLang="en-US" dirty="0"/>
              <a:t>シリーズ</a:t>
            </a:r>
            <a:endParaRPr kumimoji="1" lang="en-US" altLang="ja-JP" dirty="0"/>
          </a:p>
          <a:p>
            <a:endParaRPr kumimoji="1" lang="en-US" altLang="ja-JP" dirty="0"/>
          </a:p>
          <a:p>
            <a:r>
              <a:rPr kumimoji="1" lang="ja-JP" altLang="en-US" dirty="0"/>
              <a:t>そして昨年</a:t>
            </a:r>
            <a:r>
              <a:rPr kumimoji="1" lang="en-US" altLang="ja-JP" dirty="0"/>
              <a:t>DPA</a:t>
            </a:r>
            <a:r>
              <a:rPr kumimoji="1" lang="ja-JP" altLang="en-US" dirty="0"/>
              <a:t>より発売され話題をかっさらったドラムキットのマイクセット</a:t>
            </a:r>
            <a:r>
              <a:rPr kumimoji="1" lang="en-US" altLang="ja-JP" dirty="0"/>
              <a:t>DDK4000</a:t>
            </a:r>
            <a:r>
              <a:rPr kumimoji="1" lang="ja-JP" altLang="en-US" dirty="0"/>
              <a:t>などがあります</a:t>
            </a:r>
            <a:endParaRPr kumimoji="1" lang="en-US" altLang="ja-JP" dirty="0"/>
          </a:p>
          <a:p>
            <a:endParaRPr kumimoji="1" lang="en-US" altLang="ja-JP" dirty="0"/>
          </a:p>
          <a:p>
            <a:r>
              <a:rPr kumimoji="1" lang="ja-JP" altLang="en-US" dirty="0"/>
              <a:t>余談ですが</a:t>
            </a:r>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18</a:t>
            </a:fld>
            <a:endParaRPr kumimoji="1" lang="ja-JP" altLang="en-US"/>
          </a:p>
        </p:txBody>
      </p:sp>
    </p:spTree>
    <p:extLst>
      <p:ext uri="{BB962C8B-B14F-4D97-AF65-F5344CB8AC3E}">
        <p14:creationId xmlns:p14="http://schemas.microsoft.com/office/powerpoint/2010/main" val="3026064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余談ですが</a:t>
            </a:r>
            <a:endParaRPr kumimoji="1" lang="en-US" altLang="ja-JP" dirty="0"/>
          </a:p>
          <a:p>
            <a:r>
              <a:rPr kumimoji="1" lang="ja-JP" altLang="en-US" dirty="0"/>
              <a:t>こちら</a:t>
            </a:r>
            <a:r>
              <a:rPr kumimoji="1" lang="en-US" altLang="ja-JP" dirty="0"/>
              <a:t>CORE 6000</a:t>
            </a:r>
            <a:r>
              <a:rPr kumimoji="1" lang="ja-JP" altLang="en-US" dirty="0"/>
              <a:t>シリーズの装着写真をつけているのは</a:t>
            </a:r>
            <a:endParaRPr kumimoji="1" lang="en-US" altLang="ja-JP" dirty="0"/>
          </a:p>
          <a:p>
            <a:r>
              <a:rPr kumimoji="1" lang="en-US" altLang="ja-JP" dirty="0"/>
              <a:t>DPA</a:t>
            </a:r>
            <a:r>
              <a:rPr kumimoji="1" lang="ja-JP" altLang="en-US" dirty="0"/>
              <a:t>のアジア担当だったマイケルという方で</a:t>
            </a:r>
            <a:endParaRPr kumimoji="1" lang="en-US" altLang="ja-JP" dirty="0"/>
          </a:p>
          <a:p>
            <a:endParaRPr kumimoji="1" lang="en-US" altLang="ja-JP" dirty="0"/>
          </a:p>
          <a:p>
            <a:r>
              <a:rPr kumimoji="1" lang="ja-JP" altLang="en-US" dirty="0"/>
              <a:t>新製品のマイク装着したカタログのイメージ写真にご自身を起用しました。</a:t>
            </a:r>
            <a:endParaRPr kumimoji="1" lang="en-US" altLang="ja-JP" dirty="0"/>
          </a:p>
          <a:p>
            <a:r>
              <a:rPr kumimoji="1" lang="ja-JP" altLang="en-US" dirty="0"/>
              <a:t>まぁこの自身を起用すること自体は</a:t>
            </a:r>
            <a:r>
              <a:rPr kumimoji="1" lang="en-US" altLang="ja-JP" dirty="0"/>
              <a:t>DPA</a:t>
            </a:r>
            <a:r>
              <a:rPr kumimoji="1" lang="ja-JP" altLang="en-US" dirty="0"/>
              <a:t>ではたまにある事らしいんですが</a:t>
            </a:r>
            <a:endParaRPr kumimoji="1" lang="en-US" altLang="ja-JP" dirty="0"/>
          </a:p>
          <a:p>
            <a:endParaRPr kumimoji="1" lang="en-US" altLang="ja-JP" dirty="0"/>
          </a:p>
          <a:p>
            <a:r>
              <a:rPr kumimoji="1" lang="ja-JP" altLang="en-US" dirty="0"/>
              <a:t>今まで</a:t>
            </a:r>
            <a:r>
              <a:rPr kumimoji="1" lang="en-US" altLang="ja-JP" dirty="0"/>
              <a:t>4</a:t>
            </a:r>
            <a:r>
              <a:rPr kumimoji="1" lang="ja-JP" altLang="en-US" dirty="0"/>
              <a:t>人自分で装着した写真をカタログにした人間がいるんだけど全員その後</a:t>
            </a:r>
            <a:r>
              <a:rPr kumimoji="1" lang="en-US" altLang="ja-JP" dirty="0"/>
              <a:t>1</a:t>
            </a:r>
            <a:r>
              <a:rPr kumimoji="1" lang="ja-JP" altLang="en-US" dirty="0"/>
              <a:t>年で辞めてるんだよね～</a:t>
            </a:r>
            <a:endParaRPr kumimoji="1" lang="en-US" altLang="ja-JP" dirty="0"/>
          </a:p>
          <a:p>
            <a:r>
              <a:rPr kumimoji="1" lang="ja-JP" altLang="en-US" dirty="0"/>
              <a:t>ってめちゃくちゃ爆笑しながらお話してくださいました。</a:t>
            </a:r>
            <a:endParaRPr kumimoji="1" lang="en-US" altLang="ja-JP" dirty="0"/>
          </a:p>
          <a:p>
            <a:r>
              <a:rPr kumimoji="1" lang="ja-JP" altLang="en-US" dirty="0"/>
              <a:t>その半年に</a:t>
            </a:r>
            <a:r>
              <a:rPr kumimoji="1" lang="en-US" altLang="ja-JP" dirty="0"/>
              <a:t>DPA</a:t>
            </a:r>
            <a:r>
              <a:rPr kumimoji="1" lang="ja-JP" altLang="en-US" dirty="0"/>
              <a:t>を退職しました。</a:t>
            </a:r>
            <a:endParaRPr kumimoji="1" lang="en-US" altLang="ja-JP" dirty="0"/>
          </a:p>
          <a:p>
            <a:endParaRPr kumimoji="1" lang="en-US" altLang="ja-JP" dirty="0"/>
          </a:p>
          <a:p>
            <a:r>
              <a:rPr kumimoji="1" lang="ja-JP" altLang="en-US" dirty="0"/>
              <a:t>怖いですよね。</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19</a:t>
            </a:fld>
            <a:endParaRPr kumimoji="1" lang="ja-JP" altLang="en-US"/>
          </a:p>
        </p:txBody>
      </p:sp>
    </p:spTree>
    <p:extLst>
      <p:ext uri="{BB962C8B-B14F-4D97-AF65-F5344CB8AC3E}">
        <p14:creationId xmlns:p14="http://schemas.microsoft.com/office/powerpoint/2010/main" val="365339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まずは簡単な自己紹介からさせて頂きます</a:t>
            </a:r>
            <a:endParaRPr kumimoji="1" lang="en-US" altLang="ja-JP" dirty="0"/>
          </a:p>
          <a:p>
            <a:endParaRPr kumimoji="1" lang="en-US" altLang="ja-JP" dirty="0"/>
          </a:p>
          <a:p>
            <a:r>
              <a:rPr kumimoji="1" lang="ja-JP" altLang="en-US" dirty="0"/>
              <a:t>私はヒビノマーケティング</a:t>
            </a:r>
            <a:r>
              <a:rPr kumimoji="1" lang="en-US" altLang="ja-JP" dirty="0"/>
              <a:t>DIV</a:t>
            </a:r>
            <a:r>
              <a:rPr kumimoji="1" lang="ja-JP" altLang="en-US" dirty="0"/>
              <a:t>に所属しておりまして</a:t>
            </a:r>
            <a:endParaRPr kumimoji="1" lang="en-US" altLang="ja-JP" dirty="0"/>
          </a:p>
          <a:p>
            <a:endParaRPr kumimoji="1" lang="en-US" altLang="ja-JP" dirty="0"/>
          </a:p>
          <a:p>
            <a:r>
              <a:rPr kumimoji="1" lang="en-US" altLang="ja-JP" dirty="0"/>
              <a:t>2016</a:t>
            </a:r>
            <a:r>
              <a:rPr kumimoji="1" lang="ja-JP" altLang="en-US" dirty="0"/>
              <a:t>年入社の今年で</a:t>
            </a:r>
            <a:r>
              <a:rPr kumimoji="1" lang="en-US" altLang="ja-JP" dirty="0"/>
              <a:t>8</a:t>
            </a:r>
            <a:r>
              <a:rPr kumimoji="1" lang="ja-JP" altLang="en-US" dirty="0"/>
              <a:t>年目となります。</a:t>
            </a:r>
            <a:endParaRPr kumimoji="1" lang="en-US" altLang="ja-JP" dirty="0"/>
          </a:p>
          <a:p>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rPr>
              <a:t>政治家を志し、</a:t>
            </a:r>
            <a:r>
              <a:rPr lang="en-US" altLang="ja-JP" sz="1200" dirty="0">
                <a:latin typeface="メイリオ" panose="020B0604030504040204" pitchFamily="50" charset="-128"/>
                <a:ea typeface="メイリオ" panose="020B0604030504040204" pitchFamily="50" charset="-128"/>
              </a:rPr>
              <a:t>京都の4年制の大学</a:t>
            </a:r>
            <a:r>
              <a:rPr lang="ja-JP" altLang="en-US" sz="1200" dirty="0">
                <a:latin typeface="メイリオ" panose="020B0604030504040204" pitchFamily="50" charset="-128"/>
                <a:ea typeface="メイリオ" panose="020B0604030504040204" pitchFamily="50" charset="-128"/>
              </a:rPr>
              <a:t>の政治学部を</a:t>
            </a:r>
            <a:r>
              <a:rPr lang="en-US" altLang="ja-JP" sz="1200" dirty="0" err="1">
                <a:latin typeface="メイリオ" panose="020B0604030504040204" pitchFamily="50" charset="-128"/>
                <a:ea typeface="メイリオ" panose="020B0604030504040204" pitchFamily="50" charset="-128"/>
              </a:rPr>
              <a:t>卒業後</a:t>
            </a:r>
            <a:r>
              <a:rPr lang="ja-JP" altLang="en-US" sz="1200" dirty="0">
                <a:latin typeface="メイリオ" panose="020B0604030504040204" pitchFamily="50" charset="-128"/>
                <a:ea typeface="メイリオ" panose="020B0604030504040204" pitchFamily="50" charset="-128"/>
              </a:rPr>
              <a:t>　</a:t>
            </a:r>
            <a:r>
              <a:rPr lang="en-US" altLang="ja-JP" sz="1200" dirty="0" err="1">
                <a:latin typeface="メイリオ" panose="020B0604030504040204" pitchFamily="50" charset="-128"/>
                <a:ea typeface="メイリオ" panose="020B0604030504040204" pitchFamily="50" charset="-128"/>
              </a:rPr>
              <a:t>音響業界へ</a:t>
            </a:r>
            <a:r>
              <a:rPr lang="ja-JP" altLang="en-US" sz="1200" dirty="0">
                <a:latin typeface="メイリオ" panose="020B0604030504040204" pitchFamily="50" charset="-128"/>
                <a:ea typeface="メイリオ" panose="020B0604030504040204" pitchFamily="50" charset="-128"/>
              </a:rPr>
              <a:t>参りました。</a:t>
            </a:r>
            <a:endParaRPr lang="en-US" altLang="ja-JP"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ヒビノ大阪ブランチにて　飲み会の幹事等あらゆる下っ端の雑用や平均年齢下げを　主な仕事としており、</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時折、</a:t>
            </a:r>
            <a:r>
              <a:rPr kumimoji="1" lang="en-US" altLang="ja-JP" dirty="0"/>
              <a:t>SR</a:t>
            </a:r>
            <a:r>
              <a:rPr kumimoji="1" lang="ja-JP" altLang="en-US" dirty="0"/>
              <a:t>マーケットの営業職も兼任しております。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本日はマイクロフォンセミナー</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ということで本来ならば</a:t>
            </a:r>
            <a:r>
              <a:rPr kumimoji="1" lang="en-US" altLang="ja-JP" dirty="0"/>
              <a:t>PA</a:t>
            </a:r>
            <a:r>
              <a:rPr kumimoji="1" lang="ja-JP" altLang="en-US" dirty="0"/>
              <a:t>経験者の長い方が講師としてお話すべき内容ですが、</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今回は若輩者の私が大役を承りまして、、、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ヒビノサウンドや</a:t>
            </a:r>
            <a:r>
              <a:rPr kumimoji="1" lang="en-US" altLang="ja-JP" dirty="0"/>
              <a:t>SHURE</a:t>
            </a:r>
            <a:r>
              <a:rPr kumimoji="1" lang="ja-JP" altLang="en-US" dirty="0"/>
              <a:t>の方のお力を借りて本日のセミナーをさせて頂きます。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最後までお付き合い、宜しくお願い致します。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2</a:t>
            </a:fld>
            <a:endParaRPr kumimoji="1" lang="ja-JP" altLang="en-US"/>
          </a:p>
        </p:txBody>
      </p:sp>
    </p:spTree>
    <p:extLst>
      <p:ext uri="{BB962C8B-B14F-4D97-AF65-F5344CB8AC3E}">
        <p14:creationId xmlns:p14="http://schemas.microsoft.com/office/powerpoint/2010/main" val="3407178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さて余談はさておき</a:t>
            </a:r>
            <a:endParaRPr kumimoji="1" lang="en-US" altLang="ja-JP" dirty="0"/>
          </a:p>
          <a:p>
            <a:endParaRPr kumimoji="1" lang="en-US" altLang="ja-JP" dirty="0"/>
          </a:p>
          <a:p>
            <a:r>
              <a:rPr kumimoji="1" lang="ja-JP" altLang="en-US" dirty="0"/>
              <a:t>今回</a:t>
            </a:r>
            <a:r>
              <a:rPr kumimoji="1" lang="en-US" altLang="ja-JP" dirty="0"/>
              <a:t>DDK4000</a:t>
            </a:r>
            <a:r>
              <a:rPr kumimoji="1" lang="ja-JP" altLang="en-US" dirty="0"/>
              <a:t>をご紹介します。</a:t>
            </a:r>
            <a:endParaRPr kumimoji="1" lang="en-US" altLang="ja-JP" dirty="0"/>
          </a:p>
          <a:p>
            <a:r>
              <a:rPr kumimoji="1" lang="en-US" altLang="ja-JP" dirty="0"/>
              <a:t>DPA</a:t>
            </a:r>
            <a:r>
              <a:rPr kumimoji="1" lang="ja-JP" altLang="en-US" dirty="0"/>
              <a:t>ではドラムのシンバル、スネア、タムに適したマイクはあったのですがバスドラム用のマイクはありませんでした。</a:t>
            </a:r>
            <a:endParaRPr kumimoji="1" lang="en-US" altLang="ja-JP" dirty="0"/>
          </a:p>
          <a:p>
            <a:r>
              <a:rPr kumimoji="1" lang="ja-JP" altLang="en-US" dirty="0"/>
              <a:t>そんな中、昨年</a:t>
            </a:r>
            <a:r>
              <a:rPr kumimoji="1" lang="en-US" altLang="ja-JP" dirty="0"/>
              <a:t>4055</a:t>
            </a:r>
            <a:r>
              <a:rPr kumimoji="1" lang="ja-JP" altLang="en-US" dirty="0"/>
              <a:t>というキックドラム用のマイクが発売され、同時に満を持してドラムセット用のマイクキットが発売されました。</a:t>
            </a:r>
            <a:endParaRPr kumimoji="1" lang="en-US" altLang="ja-JP" dirty="0"/>
          </a:p>
          <a:p>
            <a:endParaRPr kumimoji="1" lang="en-US" altLang="ja-JP" dirty="0"/>
          </a:p>
          <a:p>
            <a:r>
              <a:rPr kumimoji="1" lang="ja-JP" altLang="en-US" dirty="0"/>
              <a:t>世界中のエンジニアに絶賛され日本で高い評価を得ております。</a:t>
            </a:r>
            <a:endParaRPr kumimoji="1" lang="en-US" altLang="ja-JP" dirty="0"/>
          </a:p>
          <a:p>
            <a:endParaRPr kumimoji="1" lang="en-US" altLang="ja-JP" dirty="0"/>
          </a:p>
          <a:p>
            <a:r>
              <a:rPr kumimoji="1" lang="ja-JP" altLang="en-US" dirty="0"/>
              <a:t>お値段も約</a:t>
            </a:r>
            <a:r>
              <a:rPr kumimoji="1" lang="en-US" altLang="ja-JP" dirty="0"/>
              <a:t>60</a:t>
            </a:r>
            <a:r>
              <a:rPr kumimoji="1" lang="ja-JP" altLang="en-US" dirty="0"/>
              <a:t>万円ほどとなり、ライブに持ち運ぶには少々贅沢ですが</a:t>
            </a:r>
            <a:endParaRPr kumimoji="1" lang="en-US" altLang="ja-JP" dirty="0"/>
          </a:p>
          <a:p>
            <a:r>
              <a:rPr kumimoji="1" lang="ja-JP" altLang="en-US" dirty="0"/>
              <a:t>試してみたい方はご連絡下さい。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20</a:t>
            </a:fld>
            <a:endParaRPr kumimoji="1" lang="ja-JP" altLang="en-US"/>
          </a:p>
        </p:txBody>
      </p:sp>
    </p:spTree>
    <p:extLst>
      <p:ext uri="{BB962C8B-B14F-4D97-AF65-F5344CB8AC3E}">
        <p14:creationId xmlns:p14="http://schemas.microsoft.com/office/powerpoint/2010/main" val="661888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マイキングとは　</a:t>
            </a:r>
            <a:endParaRPr kumimoji="1" lang="en-US" altLang="ja-JP" dirty="0"/>
          </a:p>
          <a:p>
            <a:r>
              <a:rPr kumimoji="1" lang="ja-JP" altLang="en-US" dirty="0"/>
              <a:t>最適なマイクロフォンの選択</a:t>
            </a:r>
            <a:endParaRPr kumimoji="1" lang="en-US" altLang="ja-JP" dirty="0"/>
          </a:p>
          <a:p>
            <a:endParaRPr kumimoji="1" lang="en-US" altLang="ja-JP" dirty="0"/>
          </a:p>
          <a:p>
            <a:r>
              <a:rPr kumimoji="1" lang="ja-JP" altLang="en-US" dirty="0"/>
              <a:t>最適なマイク位置の選択</a:t>
            </a:r>
            <a:endParaRPr kumimoji="1" lang="en-US" altLang="ja-JP" dirty="0"/>
          </a:p>
          <a:p>
            <a:endParaRPr kumimoji="1" lang="en-US" altLang="ja-JP" dirty="0"/>
          </a:p>
          <a:p>
            <a:r>
              <a:rPr kumimoji="1" lang="ja-JP" altLang="en-US" dirty="0"/>
              <a:t>この二つが大きな要因を締めます。</a:t>
            </a:r>
            <a:endParaRPr kumimoji="1" lang="en-US" altLang="ja-JP" dirty="0"/>
          </a:p>
          <a:p>
            <a:endParaRPr kumimoji="1" lang="en-US" altLang="ja-JP" dirty="0"/>
          </a:p>
          <a:p>
            <a:r>
              <a:rPr kumimoji="1" lang="ja-JP" altLang="en-US" dirty="0"/>
              <a:t>良い音は　適切なマイクを適切な位置に置くこと　これがカギとなります。</a:t>
            </a:r>
            <a:endParaRPr kumimoji="1" lang="en-US" altLang="ja-JP" dirty="0"/>
          </a:p>
          <a:p>
            <a:r>
              <a:rPr kumimoji="1" lang="ja-JP" altLang="en-US" dirty="0"/>
              <a:t>このチャプターでは皆様のマイキングの手助けとなるような鍵をごご紹介いたします。</a:t>
            </a:r>
            <a:endParaRPr kumimoji="1" lang="en-US" altLang="ja-JP" dirty="0"/>
          </a:p>
          <a:p>
            <a:r>
              <a:rPr kumimoji="1" lang="ja-JP" altLang="en-US" dirty="0"/>
              <a:t>経験がおありの方はご自身のやり方と比較して　フーン知ってるよでも言語化するとそうだよね　という感じで</a:t>
            </a:r>
            <a:endParaRPr kumimoji="1" lang="en-US" altLang="ja-JP" dirty="0"/>
          </a:p>
          <a:p>
            <a:r>
              <a:rPr kumimoji="1" lang="ja-JP" altLang="en-US" dirty="0"/>
              <a:t>全くマイキングの知識がない方はマイキングの第一歩となるような　お話になれば幸いです。</a:t>
            </a:r>
            <a:endParaRPr kumimoji="1" lang="en-US" altLang="ja-JP"/>
          </a:p>
          <a:p>
            <a:endParaRPr kumimoji="1" lang="en-US" altLang="ja-JP"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22</a:t>
            </a:fld>
            <a:endParaRPr kumimoji="1" lang="ja-JP" altLang="en-US"/>
          </a:p>
        </p:txBody>
      </p:sp>
    </p:spTree>
    <p:extLst>
      <p:ext uri="{BB962C8B-B14F-4D97-AF65-F5344CB8AC3E}">
        <p14:creationId xmlns:p14="http://schemas.microsoft.com/office/powerpoint/2010/main" val="2557317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err="1"/>
              <a:t>マイクの最適な位置を決定する最良の方法は楽器やアンプの音を聞くことです</a:t>
            </a:r>
            <a:r>
              <a:rPr lang="en-US" altLang="ja-JP" sz="1100" dirty="0"/>
              <a:t>。</a:t>
            </a:r>
          </a:p>
          <a:p>
            <a:endParaRPr kumimoji="1" lang="en-US" altLang="ja-JP" dirty="0"/>
          </a:p>
          <a:p>
            <a:pPr lvl="0"/>
            <a:r>
              <a:rPr lang="en-US" altLang="ja-JP" dirty="0" err="1">
                <a:latin typeface="メイリオ" panose="020B0604030504040204" pitchFamily="50" charset="-128"/>
                <a:ea typeface="メイリオ" panose="020B0604030504040204" pitchFamily="50" charset="-128"/>
              </a:rPr>
              <a:t>自分の耳にとって楽器の音が一番良く聞こえる場所にマイクを置いてください</a:t>
            </a:r>
            <a:r>
              <a:rPr lang="en-US" altLang="ja-JP" dirty="0">
                <a:latin typeface="メイリオ" panose="020B0604030504040204" pitchFamily="50" charset="-128"/>
                <a:ea typeface="メイリオ" panose="020B0604030504040204" pitchFamily="50" charset="-128"/>
              </a:rPr>
              <a:t>。</a:t>
            </a:r>
          </a:p>
          <a:p>
            <a:pPr lvl="0"/>
            <a:r>
              <a:rPr lang="en-US" altLang="ja-JP"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距離の話では</a:t>
            </a:r>
            <a:r>
              <a:rPr lang="ja-JP" altLang="ja-JP" dirty="0">
                <a:latin typeface="メイリオ" panose="020B0604030504040204" pitchFamily="50" charset="-128"/>
                <a:ea typeface="メイリオ" panose="020B0604030504040204" pitchFamily="50" charset="-128"/>
              </a:rPr>
              <a:t>ありません</a:t>
            </a:r>
            <a:r>
              <a:rPr lang="en-US" altLang="ja-JP" dirty="0">
                <a:latin typeface="メイリオ" panose="020B0604030504040204" pitchFamily="50" charset="-128"/>
                <a:ea typeface="メイリオ" panose="020B0604030504040204" pitchFamily="50" charset="-128"/>
              </a:rPr>
              <a:t>）</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距離に関しては</a:t>
            </a:r>
            <a:r>
              <a:rPr lang="en-US" altLang="ja-JP" dirty="0" err="1">
                <a:latin typeface="メイリオ" panose="020B0604030504040204" pitchFamily="50" charset="-128"/>
                <a:ea typeface="メイリオ" panose="020B0604030504040204" pitchFamily="50" charset="-128"/>
              </a:rPr>
              <a:t>大抵の場合、プレーヤーの動きを邪魔しない限り、できるだけ楽器の近くにマイクを配置するようにしてください</a:t>
            </a:r>
            <a:r>
              <a:rPr lang="en-US" altLang="ja-JP" dirty="0">
                <a:latin typeface="メイリオ" panose="020B0604030504040204" pitchFamily="50" charset="-128"/>
                <a:ea typeface="メイリオ" panose="020B0604030504040204" pitchFamily="50" charset="-128"/>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24</a:t>
            </a:fld>
            <a:endParaRPr kumimoji="1" lang="ja-JP" altLang="en-US"/>
          </a:p>
        </p:txBody>
      </p:sp>
    </p:spTree>
    <p:extLst>
      <p:ext uri="{BB962C8B-B14F-4D97-AF65-F5344CB8AC3E}">
        <p14:creationId xmlns:p14="http://schemas.microsoft.com/office/powerpoint/2010/main" val="396444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さて、今回のセミナーの目的ですが</a:t>
            </a:r>
            <a:endParaRPr kumimoji="1" lang="en-US" altLang="ja-JP" dirty="0"/>
          </a:p>
          <a:p>
            <a:endParaRPr kumimoji="1" lang="en-US" altLang="ja-JP" dirty="0"/>
          </a:p>
          <a:p>
            <a:r>
              <a:rPr kumimoji="1" lang="ja-JP" altLang="en-US" dirty="0"/>
              <a:t>弊社取り扱いマイクのご紹介と</a:t>
            </a:r>
            <a:endParaRPr kumimoji="1" lang="en-US" altLang="ja-JP" dirty="0"/>
          </a:p>
          <a:p>
            <a:r>
              <a:rPr kumimoji="1" lang="ja-JP" altLang="en-US" dirty="0"/>
              <a:t>マイキングのコツ</a:t>
            </a:r>
            <a:endParaRPr kumimoji="1" lang="en-US" altLang="ja-JP" dirty="0"/>
          </a:p>
          <a:p>
            <a:endParaRPr kumimoji="1" lang="en-US" altLang="ja-JP" dirty="0"/>
          </a:p>
          <a:p>
            <a:r>
              <a:rPr kumimoji="1" lang="ja-JP" altLang="en-US" dirty="0"/>
              <a:t>この二点となっております。</a:t>
            </a:r>
            <a:endParaRPr kumimoji="1" lang="en-US" altLang="ja-JP" dirty="0"/>
          </a:p>
          <a:p>
            <a:r>
              <a:rPr kumimoji="1" lang="ja-JP" altLang="en-US" dirty="0"/>
              <a:t>マイキングのコツに関しましては私自身の経験からお話するのではなく</a:t>
            </a:r>
            <a:endParaRPr kumimoji="1" lang="en-US" altLang="ja-JP" dirty="0"/>
          </a:p>
          <a:p>
            <a:r>
              <a:rPr kumimoji="1" lang="ja-JP" altLang="en-US" dirty="0"/>
              <a:t>普遍的なルールと　アメリカ　デジタルアーツカレッジ教授で現役のドラマー、ﾚｺｰﾃﾞｨﾝｸﾞエンジニアのカレンスタックポール氏の</a:t>
            </a:r>
            <a:endParaRPr kumimoji="1" lang="en-US" altLang="ja-JP" dirty="0"/>
          </a:p>
          <a:p>
            <a:r>
              <a:rPr kumimoji="1" lang="ja-JP" altLang="en-US" dirty="0"/>
              <a:t>お話を基に　ご紹介させていただきます。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3</a:t>
            </a:fld>
            <a:endParaRPr kumimoji="1" lang="ja-JP" altLang="en-US"/>
          </a:p>
        </p:txBody>
      </p:sp>
    </p:spTree>
    <p:extLst>
      <p:ext uri="{BB962C8B-B14F-4D97-AF65-F5344CB8AC3E}">
        <p14:creationId xmlns:p14="http://schemas.microsoft.com/office/powerpoint/2010/main" val="249508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a:t>
            </a:r>
            <a:r>
              <a:rPr kumimoji="1" lang="en-US" altLang="ja-JP" dirty="0"/>
              <a:t>chapter</a:t>
            </a:r>
            <a:r>
              <a:rPr kumimoji="1" lang="ja-JP" altLang="en-US" dirty="0"/>
              <a:t>１</a:t>
            </a:r>
            <a:endParaRPr kumimoji="1" lang="en-US" altLang="ja-JP" dirty="0"/>
          </a:p>
          <a:p>
            <a:endParaRPr kumimoji="1" lang="en-US" altLang="ja-JP" dirty="0"/>
          </a:p>
          <a:p>
            <a:r>
              <a:rPr kumimoji="1" lang="ja-JP" altLang="en-US" dirty="0"/>
              <a:t>ヒビノ取り扱いマイクロフォンブランドのご紹介からスタートします。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4</a:t>
            </a:fld>
            <a:endParaRPr kumimoji="1" lang="ja-JP" altLang="en-US"/>
          </a:p>
        </p:txBody>
      </p:sp>
    </p:spTree>
    <p:extLst>
      <p:ext uri="{BB962C8B-B14F-4D97-AF65-F5344CB8AC3E}">
        <p14:creationId xmlns:p14="http://schemas.microsoft.com/office/powerpoint/2010/main" val="59194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弊社では現在、</a:t>
            </a:r>
            <a:r>
              <a:rPr kumimoji="1" lang="en-US" altLang="ja-JP" dirty="0"/>
              <a:t>SHURE</a:t>
            </a:r>
            <a:r>
              <a:rPr kumimoji="1" lang="ja-JP" altLang="en-US" dirty="0"/>
              <a:t>、</a:t>
            </a:r>
            <a:r>
              <a:rPr kumimoji="1" lang="en-US" altLang="ja-JP" dirty="0"/>
              <a:t>AKG,DPA</a:t>
            </a:r>
            <a:r>
              <a:rPr kumimoji="1" lang="ja-JP" altLang="en-US" dirty="0"/>
              <a:t>の</a:t>
            </a:r>
            <a:r>
              <a:rPr kumimoji="1" lang="en-US" altLang="ja-JP" dirty="0"/>
              <a:t>3</a:t>
            </a:r>
            <a:r>
              <a:rPr kumimoji="1" lang="ja-JP" altLang="en-US" dirty="0"/>
              <a:t>つのマイクロフォンブランドを取り扱っております。</a:t>
            </a:r>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5</a:t>
            </a:fld>
            <a:endParaRPr kumimoji="1" lang="ja-JP" altLang="en-US"/>
          </a:p>
        </p:txBody>
      </p:sp>
    </p:spTree>
    <p:extLst>
      <p:ext uri="{BB962C8B-B14F-4D97-AF65-F5344CB8AC3E}">
        <p14:creationId xmlns:p14="http://schemas.microsoft.com/office/powerpoint/2010/main" val="256867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まずは一つ目のブランド</a:t>
            </a:r>
            <a:r>
              <a:rPr kumimoji="1" lang="en-US" altLang="ja-JP" dirty="0"/>
              <a:t>SHURE</a:t>
            </a:r>
            <a:r>
              <a:rPr kumimoji="1" lang="ja-JP" altLang="en-US" dirty="0"/>
              <a:t>のご紹介です</a:t>
            </a:r>
            <a:endParaRPr kumimoji="1" lang="en-US" altLang="ja-JP"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6</a:t>
            </a:fld>
            <a:endParaRPr kumimoji="1" lang="ja-JP" altLang="en-US"/>
          </a:p>
        </p:txBody>
      </p:sp>
    </p:spTree>
    <p:extLst>
      <p:ext uri="{BB962C8B-B14F-4D97-AF65-F5344CB8AC3E}">
        <p14:creationId xmlns:p14="http://schemas.microsoft.com/office/powerpoint/2010/main" val="191722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SHURE</a:t>
            </a:r>
            <a:r>
              <a:rPr kumimoji="1" lang="ja-JP" altLang="en-US" dirty="0"/>
              <a:t>　はアメリカイリノイ州に本社を構える総合音響メーカーです</a:t>
            </a:r>
            <a:endParaRPr kumimoji="1" lang="en-US" altLang="ja-JP" dirty="0"/>
          </a:p>
          <a:p>
            <a:r>
              <a:rPr kumimoji="1" lang="ja-JP" altLang="en-US" dirty="0"/>
              <a:t>今年で設立</a:t>
            </a:r>
            <a:r>
              <a:rPr kumimoji="1" lang="en-US" altLang="ja-JP" dirty="0"/>
              <a:t>99</a:t>
            </a:r>
            <a:r>
              <a:rPr kumimoji="1" lang="ja-JP" altLang="en-US" dirty="0"/>
              <a:t>年　来年でなんと</a:t>
            </a:r>
            <a:r>
              <a:rPr kumimoji="1" lang="en-US" altLang="ja-JP" dirty="0"/>
              <a:t>100</a:t>
            </a:r>
            <a:r>
              <a:rPr kumimoji="1" lang="ja-JP" altLang="en-US" dirty="0"/>
              <a:t>年ですね</a:t>
            </a:r>
            <a:endParaRPr kumimoji="1" lang="en-US" altLang="ja-JP" dirty="0"/>
          </a:p>
          <a:p>
            <a:endParaRPr kumimoji="1" lang="en-US" altLang="ja-JP" dirty="0"/>
          </a:p>
          <a:p>
            <a:r>
              <a:rPr kumimoji="1" lang="ja-JP" altLang="en-US" dirty="0"/>
              <a:t>ドイツ、イギリス、中国、ここ日本にも拠点がございます。</a:t>
            </a:r>
            <a:endParaRPr kumimoji="1" lang="en-US" altLang="ja-JP" dirty="0"/>
          </a:p>
          <a:p>
            <a:endParaRPr kumimoji="1" lang="en-US" altLang="ja-JP" dirty="0"/>
          </a:p>
          <a:p>
            <a:r>
              <a:rPr kumimoji="1" lang="ja-JP" altLang="en-US" dirty="0"/>
              <a:t>有線マイクだけではなく、ワイヤレスシステムやヘッドフォンやイヤホンなどでも圧倒的なシェアをほこる巨大企業です。</a:t>
            </a:r>
            <a:endParaRPr kumimoji="1" lang="en-US" altLang="ja-JP" dirty="0"/>
          </a:p>
          <a:p>
            <a:r>
              <a:rPr kumimoji="1" lang="ja-JP" altLang="en-US" b="0" i="0" dirty="0">
                <a:solidFill>
                  <a:srgbClr val="868688"/>
                </a:solidFill>
                <a:effectLst/>
                <a:latin typeface="din-2014"/>
              </a:rPr>
              <a:t>シドニーシュアさんが設立し、元々はラジオパーツの販売からスタートし、のちの第二次世界大戦中には軍用規格のマイクやヘッドフォンの主要メーカーとして成長しました</a:t>
            </a:r>
            <a:endParaRPr kumimoji="1" lang="en-US" altLang="ja-JP" b="0" i="0" dirty="0">
              <a:solidFill>
                <a:srgbClr val="868688"/>
              </a:solidFill>
              <a:effectLst/>
              <a:latin typeface="din-2014"/>
            </a:endParaRPr>
          </a:p>
          <a:p>
            <a:endParaRPr kumimoji="1" lang="en-US" altLang="ja-JP" b="0" i="0" dirty="0">
              <a:solidFill>
                <a:srgbClr val="868688"/>
              </a:solidFill>
              <a:effectLst/>
              <a:latin typeface="din-2014"/>
            </a:endParaRPr>
          </a:p>
          <a:p>
            <a:r>
              <a:rPr kumimoji="1" lang="ja-JP" altLang="en-US" b="0" i="0" dirty="0">
                <a:solidFill>
                  <a:srgbClr val="868688"/>
                </a:solidFill>
                <a:effectLst/>
                <a:latin typeface="din-2014"/>
              </a:rPr>
              <a:t>その後</a:t>
            </a:r>
            <a:r>
              <a:rPr kumimoji="1" lang="en-US" altLang="ja-JP" b="0" i="0" dirty="0">
                <a:solidFill>
                  <a:srgbClr val="868688"/>
                </a:solidFill>
                <a:effectLst/>
                <a:latin typeface="din-2014"/>
              </a:rPr>
              <a:t>1950</a:t>
            </a:r>
            <a:r>
              <a:rPr kumimoji="1" lang="ja-JP" altLang="en-US" b="0" i="0" dirty="0">
                <a:solidFill>
                  <a:srgbClr val="868688"/>
                </a:solidFill>
                <a:effectLst/>
                <a:latin typeface="din-2014"/>
              </a:rPr>
              <a:t>年代にそれまで主要だったサイドアドレス型のマイクではなく先端に向かって話すタイプの</a:t>
            </a:r>
            <a:endParaRPr kumimoji="1" lang="en-US" altLang="ja-JP" b="0" i="0" dirty="0">
              <a:solidFill>
                <a:srgbClr val="868688"/>
              </a:solidFill>
              <a:effectLst/>
              <a:latin typeface="din-2014"/>
            </a:endParaRPr>
          </a:p>
          <a:p>
            <a:r>
              <a:rPr lang="en-US" altLang="ja-JP" b="0" i="0" dirty="0">
                <a:solidFill>
                  <a:srgbClr val="868688"/>
                </a:solidFill>
                <a:effectLst/>
                <a:latin typeface="din-2014"/>
              </a:rPr>
              <a:t>545 </a:t>
            </a:r>
            <a:r>
              <a:rPr lang="en-US" altLang="ja-JP" b="0" i="0" dirty="0" err="1">
                <a:solidFill>
                  <a:srgbClr val="868688"/>
                </a:solidFill>
                <a:effectLst/>
                <a:latin typeface="din-2014"/>
              </a:rPr>
              <a:t>Unidyne</a:t>
            </a:r>
            <a:r>
              <a:rPr lang="en-US" altLang="ja-JP" b="0" i="0" dirty="0">
                <a:solidFill>
                  <a:srgbClr val="868688"/>
                </a:solidFill>
                <a:effectLst/>
                <a:latin typeface="din-2014"/>
              </a:rPr>
              <a:t> III</a:t>
            </a:r>
            <a:r>
              <a:rPr lang="ja-JP" altLang="en-US" b="0" i="0" dirty="0">
                <a:solidFill>
                  <a:srgbClr val="868688"/>
                </a:solidFill>
                <a:effectLst/>
                <a:latin typeface="din-2014"/>
              </a:rPr>
              <a:t>」を発売</a:t>
            </a:r>
            <a:r>
              <a:rPr kumimoji="1" lang="ja-JP" altLang="en-US" b="0" i="0" dirty="0">
                <a:solidFill>
                  <a:srgbClr val="868688"/>
                </a:solidFill>
                <a:effectLst/>
                <a:latin typeface="din-2014"/>
              </a:rPr>
              <a:t>しました。こちらは現在の</a:t>
            </a:r>
            <a:r>
              <a:rPr kumimoji="1" lang="en-US" altLang="ja-JP" b="0" i="0" dirty="0">
                <a:solidFill>
                  <a:srgbClr val="868688"/>
                </a:solidFill>
                <a:effectLst/>
                <a:latin typeface="din-2014"/>
              </a:rPr>
              <a:t>SM57</a:t>
            </a:r>
            <a:r>
              <a:rPr kumimoji="1" lang="ja-JP" altLang="en-US" b="0" i="0" dirty="0">
                <a:solidFill>
                  <a:srgbClr val="868688"/>
                </a:solidFill>
                <a:effectLst/>
                <a:latin typeface="din-2014"/>
              </a:rPr>
              <a:t>のプロトタイプにとなっています。</a:t>
            </a:r>
            <a:endParaRPr kumimoji="1" lang="en-US" altLang="ja-JP" b="0" i="0" dirty="0">
              <a:solidFill>
                <a:srgbClr val="868688"/>
              </a:solidFill>
              <a:effectLst/>
              <a:latin typeface="din-2014"/>
            </a:endParaRPr>
          </a:p>
          <a:p>
            <a:endParaRPr kumimoji="1" lang="en-US" altLang="ja-JP" b="0" i="0" dirty="0">
              <a:solidFill>
                <a:srgbClr val="868688"/>
              </a:solidFill>
              <a:effectLst/>
              <a:latin typeface="din-2014"/>
            </a:endParaRPr>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7</a:t>
            </a:fld>
            <a:endParaRPr kumimoji="1" lang="ja-JP" altLang="en-US"/>
          </a:p>
        </p:txBody>
      </p:sp>
    </p:spTree>
    <p:extLst>
      <p:ext uri="{BB962C8B-B14F-4D97-AF65-F5344CB8AC3E}">
        <p14:creationId xmlns:p14="http://schemas.microsoft.com/office/powerpoint/2010/main" val="301619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i="0" dirty="0">
                <a:solidFill>
                  <a:srgbClr val="868688"/>
                </a:solidFill>
                <a:effectLst/>
                <a:latin typeface="din-2014"/>
              </a:rPr>
              <a:t>その後</a:t>
            </a:r>
            <a:r>
              <a:rPr kumimoji="1" lang="en-US" altLang="ja-JP" b="0" i="0" dirty="0">
                <a:solidFill>
                  <a:srgbClr val="868688"/>
                </a:solidFill>
                <a:effectLst/>
                <a:latin typeface="din-2014"/>
              </a:rPr>
              <a:t>1950</a:t>
            </a:r>
            <a:r>
              <a:rPr kumimoji="1" lang="ja-JP" altLang="en-US" b="0" i="0" dirty="0">
                <a:solidFill>
                  <a:srgbClr val="868688"/>
                </a:solidFill>
                <a:effectLst/>
                <a:latin typeface="din-2014"/>
              </a:rPr>
              <a:t>年代にそれまで主要だったサイドアドレス型のマイクではなく先端に向かって話すタイプの</a:t>
            </a:r>
            <a:endParaRPr kumimoji="1" lang="en-US" altLang="ja-JP" b="0" i="0" dirty="0">
              <a:solidFill>
                <a:srgbClr val="868688"/>
              </a:solidFill>
              <a:effectLst/>
              <a:latin typeface="din-2014"/>
            </a:endParaRPr>
          </a:p>
          <a:p>
            <a:r>
              <a:rPr lang="en-US" altLang="ja-JP" b="0" i="0" dirty="0">
                <a:solidFill>
                  <a:srgbClr val="868688"/>
                </a:solidFill>
                <a:effectLst/>
                <a:latin typeface="din-2014"/>
              </a:rPr>
              <a:t>545 </a:t>
            </a:r>
            <a:r>
              <a:rPr lang="en-US" altLang="ja-JP" b="0" i="0" dirty="0" err="1">
                <a:solidFill>
                  <a:srgbClr val="868688"/>
                </a:solidFill>
                <a:effectLst/>
                <a:latin typeface="din-2014"/>
              </a:rPr>
              <a:t>Unidyne</a:t>
            </a:r>
            <a:r>
              <a:rPr lang="en-US" altLang="ja-JP" b="0" i="0" dirty="0">
                <a:solidFill>
                  <a:srgbClr val="868688"/>
                </a:solidFill>
                <a:effectLst/>
                <a:latin typeface="din-2014"/>
              </a:rPr>
              <a:t> III</a:t>
            </a:r>
            <a:r>
              <a:rPr lang="ja-JP" altLang="en-US" b="0" i="0" dirty="0">
                <a:solidFill>
                  <a:srgbClr val="868688"/>
                </a:solidFill>
                <a:effectLst/>
                <a:latin typeface="din-2014"/>
              </a:rPr>
              <a:t>」を発売</a:t>
            </a:r>
            <a:r>
              <a:rPr kumimoji="1" lang="ja-JP" altLang="en-US" b="0" i="0" dirty="0">
                <a:solidFill>
                  <a:srgbClr val="868688"/>
                </a:solidFill>
                <a:effectLst/>
                <a:latin typeface="din-2014"/>
              </a:rPr>
              <a:t>しました。こちらは現在の</a:t>
            </a:r>
            <a:r>
              <a:rPr kumimoji="1" lang="en-US" altLang="ja-JP" b="0" i="0" dirty="0">
                <a:solidFill>
                  <a:srgbClr val="868688"/>
                </a:solidFill>
                <a:effectLst/>
                <a:latin typeface="din-2014"/>
              </a:rPr>
              <a:t>SM57</a:t>
            </a:r>
            <a:r>
              <a:rPr kumimoji="1" lang="ja-JP" altLang="en-US" b="0" i="0" dirty="0">
                <a:solidFill>
                  <a:srgbClr val="868688"/>
                </a:solidFill>
                <a:effectLst/>
                <a:latin typeface="din-2014"/>
              </a:rPr>
              <a:t>のプロトタイプにとなっています。</a:t>
            </a:r>
            <a:endParaRPr kumimoji="1" lang="en-US" altLang="ja-JP" b="0" i="0" dirty="0">
              <a:solidFill>
                <a:srgbClr val="868688"/>
              </a:solidFill>
              <a:effectLst/>
              <a:latin typeface="din-2014"/>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8</a:t>
            </a:fld>
            <a:endParaRPr kumimoji="1" lang="ja-JP" altLang="en-US"/>
          </a:p>
        </p:txBody>
      </p:sp>
    </p:spTree>
    <p:extLst>
      <p:ext uri="{BB962C8B-B14F-4D97-AF65-F5344CB8AC3E}">
        <p14:creationId xmlns:p14="http://schemas.microsoft.com/office/powerpoint/2010/main" val="558634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さて、そんな</a:t>
            </a:r>
            <a:r>
              <a:rPr kumimoji="1" lang="en-US" altLang="ja-JP" dirty="0"/>
              <a:t>SHURE</a:t>
            </a:r>
            <a:r>
              <a:rPr kumimoji="1" lang="ja-JP" altLang="en-US" dirty="0"/>
              <a:t>の代表的な有線マイクはこちらです</a:t>
            </a:r>
            <a:endParaRPr kumimoji="1" lang="en-US" altLang="ja-JP" dirty="0"/>
          </a:p>
          <a:p>
            <a:r>
              <a:rPr kumimoji="1" lang="en-US" altLang="ja-JP" dirty="0"/>
              <a:t>1966</a:t>
            </a:r>
            <a:r>
              <a:rPr kumimoji="1" lang="ja-JP" altLang="en-US" dirty="0"/>
              <a:t>年発売の</a:t>
            </a:r>
            <a:r>
              <a:rPr kumimoji="1" lang="en-US" altLang="ja-JP" dirty="0"/>
              <a:t>SM58</a:t>
            </a:r>
            <a:r>
              <a:rPr kumimoji="1" lang="ja-JP" altLang="en-US" dirty="0"/>
              <a:t>は皆さんにもおなじみですね。世界で一番売れているマイクロフォンです。</a:t>
            </a:r>
            <a:endParaRPr kumimoji="1" lang="en-US" altLang="ja-JP" dirty="0"/>
          </a:p>
          <a:p>
            <a:r>
              <a:rPr kumimoji="1" lang="ja-JP" altLang="en-US" dirty="0"/>
              <a:t>なんと奇しくも今年で</a:t>
            </a:r>
            <a:r>
              <a:rPr kumimoji="1" lang="en-US" altLang="ja-JP" dirty="0"/>
              <a:t>58</a:t>
            </a:r>
            <a:r>
              <a:rPr kumimoji="1" lang="ja-JP" altLang="en-US" dirty="0"/>
              <a:t>歳ですね。</a:t>
            </a:r>
            <a:endParaRPr kumimoji="1" lang="en-US" altLang="ja-JP" dirty="0"/>
          </a:p>
          <a:p>
            <a:r>
              <a:rPr kumimoji="1" lang="ja-JP" altLang="en-US" dirty="0"/>
              <a:t>ヒビノ大阪の平均年齢と同じぐらいです。</a:t>
            </a:r>
            <a:endParaRPr kumimoji="1" lang="en-US" altLang="ja-JP" dirty="0"/>
          </a:p>
          <a:p>
            <a:endParaRPr kumimoji="1" lang="en-US" altLang="ja-JP" dirty="0"/>
          </a:p>
          <a:p>
            <a:r>
              <a:rPr kumimoji="1" lang="ja-JP" altLang="en-US" dirty="0"/>
              <a:t>続きまして</a:t>
            </a:r>
            <a:r>
              <a:rPr kumimoji="1" lang="en-US" altLang="ja-JP" dirty="0"/>
              <a:t>SM57</a:t>
            </a:r>
            <a:r>
              <a:rPr kumimoji="1" lang="ja-JP" altLang="en-US" dirty="0"/>
              <a:t>も楽器用マイクでは定番ですね。</a:t>
            </a:r>
            <a:endParaRPr kumimoji="1" lang="en-US" altLang="ja-JP" dirty="0"/>
          </a:p>
          <a:p>
            <a:r>
              <a:rPr kumimoji="1" lang="en-US" altLang="ja-JP" dirty="0"/>
              <a:t>565SD</a:t>
            </a:r>
            <a:r>
              <a:rPr kumimoji="1" lang="ja-JP" altLang="en-US" dirty="0"/>
              <a:t>はフレディ・マーキュリーがライブエイドで使用した映像でおなじみ</a:t>
            </a:r>
            <a:endParaRPr kumimoji="1" lang="en-US" altLang="ja-JP" dirty="0"/>
          </a:p>
          <a:p>
            <a:endParaRPr kumimoji="1" lang="en-US" altLang="ja-JP" dirty="0"/>
          </a:p>
          <a:p>
            <a:r>
              <a:rPr kumimoji="1" lang="en-US" altLang="ja-JP" dirty="0"/>
              <a:t>55SH</a:t>
            </a:r>
            <a:r>
              <a:rPr kumimoji="1" lang="ja-JP" altLang="en-US" dirty="0"/>
              <a:t>は骸骨マイクとして有名ですね</a:t>
            </a:r>
            <a:endParaRPr kumimoji="1" lang="en-US" altLang="ja-JP" dirty="0"/>
          </a:p>
          <a:p>
            <a:r>
              <a:rPr kumimoji="1" lang="ja-JP" altLang="en-US" dirty="0"/>
              <a:t>右側が</a:t>
            </a:r>
            <a:r>
              <a:rPr kumimoji="1" lang="en-US" altLang="ja-JP" dirty="0"/>
              <a:t>SHURE</a:t>
            </a:r>
            <a:r>
              <a:rPr kumimoji="1" lang="ja-JP" altLang="en-US" dirty="0"/>
              <a:t>の優先マイクでは最新機種になる</a:t>
            </a:r>
            <a:r>
              <a:rPr kumimoji="1" lang="en-US" altLang="ja-JP" dirty="0"/>
              <a:t>KSM8</a:t>
            </a:r>
            <a:r>
              <a:rPr kumimoji="1" lang="ja-JP" altLang="en-US" dirty="0"/>
              <a:t>です</a:t>
            </a:r>
            <a:endParaRPr kumimoji="1" lang="en-US" altLang="ja-JP" dirty="0"/>
          </a:p>
          <a:p>
            <a:endParaRPr kumimoji="1" lang="en-US" altLang="ja-JP" dirty="0"/>
          </a:p>
          <a:p>
            <a:r>
              <a:rPr kumimoji="1" lang="ja-JP" altLang="en-US" dirty="0"/>
              <a:t>このように</a:t>
            </a:r>
            <a:r>
              <a:rPr kumimoji="1" lang="en-US" altLang="ja-JP" dirty="0"/>
              <a:t>SHURE</a:t>
            </a:r>
            <a:r>
              <a:rPr kumimoji="1" lang="ja-JP" altLang="en-US" dirty="0"/>
              <a:t>のマイクは過去、現在の音楽シーンとは切り離せないマイクとなっています。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FE1CB26-CAC5-4E8B-BA23-C0ECBD80E143}" type="slidenum">
              <a:rPr kumimoji="1" lang="ja-JP" altLang="en-US" smtClean="0"/>
              <a:t>9</a:t>
            </a:fld>
            <a:endParaRPr kumimoji="1" lang="ja-JP" altLang="en-US"/>
          </a:p>
        </p:txBody>
      </p:sp>
    </p:spTree>
    <p:extLst>
      <p:ext uri="{BB962C8B-B14F-4D97-AF65-F5344CB8AC3E}">
        <p14:creationId xmlns:p14="http://schemas.microsoft.com/office/powerpoint/2010/main" val="258928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2" name="Title 1"/>
          <p:cNvSpPr>
            <a:spLocks noGrp="1"/>
          </p:cNvSpPr>
          <p:nvPr>
            <p:ph type="ctrTitle"/>
          </p:nvPr>
        </p:nvSpPr>
        <p:spPr>
          <a:xfrm>
            <a:off x="345600" y="1711734"/>
            <a:ext cx="10363200" cy="1500187"/>
          </a:xfrm>
        </p:spPr>
        <p:txBody>
          <a:bodyPr anchor="ctr">
            <a:normAutofit/>
          </a:bodyPr>
          <a:lstStyle>
            <a:lvl1pPr algn="l">
              <a:defRPr sz="4800" b="1"/>
            </a:lvl1pPr>
          </a:lstStyle>
          <a:p>
            <a:r>
              <a:rPr lang="ja-JP" altLang="en-US" dirty="0"/>
              <a:t>マスター タイトルの書式設定</a:t>
            </a:r>
            <a:endParaRPr lang="en-US" dirty="0"/>
          </a:p>
        </p:txBody>
      </p:sp>
      <p:sp>
        <p:nvSpPr>
          <p:cNvPr id="9" name="Text Placeholder 2">
            <a:extLst>
              <a:ext uri="{FF2B5EF4-FFF2-40B4-BE49-F238E27FC236}">
                <a16:creationId xmlns:a16="http://schemas.microsoft.com/office/drawing/2014/main" id="{206EC7F3-4BF3-5E63-02CC-AB56EA9A70C0}"/>
              </a:ext>
            </a:extLst>
          </p:cNvPr>
          <p:cNvSpPr>
            <a:spLocks noGrp="1"/>
          </p:cNvSpPr>
          <p:nvPr>
            <p:ph type="body" idx="1"/>
          </p:nvPr>
        </p:nvSpPr>
        <p:spPr>
          <a:xfrm>
            <a:off x="345600" y="3646079"/>
            <a:ext cx="10515600" cy="1500187"/>
          </a:xfr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282185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_TABLES_VERTICAL">
    <p:spTree>
      <p:nvGrpSpPr>
        <p:cNvPr id="1" name=""/>
        <p:cNvGrpSpPr/>
        <p:nvPr/>
      </p:nvGrpSpPr>
      <p:grpSpPr>
        <a:xfrm>
          <a:off x="0" y="0"/>
          <a:ext cx="0" cy="0"/>
          <a:chOff x="0" y="0"/>
          <a:chExt cx="0" cy="0"/>
        </a:xfrm>
      </p:grpSpPr>
      <p:sp>
        <p:nvSpPr>
          <p:cNvPr id="9" name="表プレースホルダー 8">
            <a:extLst>
              <a:ext uri="{FF2B5EF4-FFF2-40B4-BE49-F238E27FC236}">
                <a16:creationId xmlns:a16="http://schemas.microsoft.com/office/drawing/2014/main" id="{51C01EC1-D350-C147-99F6-A99DCF71971E}"/>
              </a:ext>
            </a:extLst>
          </p:cNvPr>
          <p:cNvSpPr>
            <a:spLocks noGrp="1"/>
          </p:cNvSpPr>
          <p:nvPr>
            <p:ph type="tbl" sz="quarter" idx="13"/>
          </p:nvPr>
        </p:nvSpPr>
        <p:spPr>
          <a:xfrm>
            <a:off x="239999" y="795601"/>
            <a:ext cx="11711999" cy="1721360"/>
          </a:xfrm>
        </p:spPr>
        <p:txBody>
          <a:bodyPr/>
          <a:lstStyle/>
          <a:p>
            <a:endParaRPr kumimoji="1" lang="ja-JP" altLang="en-US" dirty="0"/>
          </a:p>
        </p:txBody>
      </p:sp>
      <p:sp>
        <p:nvSpPr>
          <p:cNvPr id="2" name="タイトル 1">
            <a:extLst>
              <a:ext uri="{FF2B5EF4-FFF2-40B4-BE49-F238E27FC236}">
                <a16:creationId xmlns:a16="http://schemas.microsoft.com/office/drawing/2014/main" id="{C7806245-1DB5-69AA-56B7-48764F338CB1}"/>
              </a:ext>
            </a:extLst>
          </p:cNvPr>
          <p:cNvSpPr>
            <a:spLocks noGrp="1"/>
          </p:cNvSpPr>
          <p:nvPr>
            <p:ph type="title"/>
          </p:nvPr>
        </p:nvSpPr>
        <p:spPr/>
        <p:txBody>
          <a:bodyPr/>
          <a:lstStyle/>
          <a:p>
            <a:r>
              <a:rPr kumimoji="1" lang="ja-JP" altLang="en-US" dirty="0"/>
              <a:t>マスター タイトルの書式設定</a:t>
            </a:r>
          </a:p>
        </p:txBody>
      </p:sp>
      <p:sp>
        <p:nvSpPr>
          <p:cNvPr id="7" name="フッター プレースホルダー 6">
            <a:extLst>
              <a:ext uri="{FF2B5EF4-FFF2-40B4-BE49-F238E27FC236}">
                <a16:creationId xmlns:a16="http://schemas.microsoft.com/office/drawing/2014/main" id="{A91AB892-02F4-E914-0422-BD09E2558C42}"/>
              </a:ext>
            </a:extLst>
          </p:cNvPr>
          <p:cNvSpPr>
            <a:spLocks noGrp="1"/>
          </p:cNvSpPr>
          <p:nvPr>
            <p:ph type="ftr" sz="quarter" idx="15"/>
          </p:nvPr>
        </p:nvSpPr>
        <p:spPr/>
        <p:txBody>
          <a:bodyPr/>
          <a:lstStyle/>
          <a:p>
            <a:endParaRPr kumimoji="1" lang="ja-JP" altLang="en-US" dirty="0"/>
          </a:p>
        </p:txBody>
      </p:sp>
      <p:sp>
        <p:nvSpPr>
          <p:cNvPr id="4" name="表プレースホルダー 8">
            <a:extLst>
              <a:ext uri="{FF2B5EF4-FFF2-40B4-BE49-F238E27FC236}">
                <a16:creationId xmlns:a16="http://schemas.microsoft.com/office/drawing/2014/main" id="{48D89BFE-3EB4-A01F-7E8E-D57FD8BC90FF}"/>
              </a:ext>
            </a:extLst>
          </p:cNvPr>
          <p:cNvSpPr>
            <a:spLocks noGrp="1"/>
          </p:cNvSpPr>
          <p:nvPr>
            <p:ph type="tbl" sz="quarter" idx="16"/>
          </p:nvPr>
        </p:nvSpPr>
        <p:spPr>
          <a:xfrm>
            <a:off x="239998" y="2619682"/>
            <a:ext cx="11711999" cy="1721359"/>
          </a:xfrm>
        </p:spPr>
        <p:txBody>
          <a:bodyPr/>
          <a:lstStyle/>
          <a:p>
            <a:endParaRPr kumimoji="1" lang="ja-JP" altLang="en-US" dirty="0"/>
          </a:p>
        </p:txBody>
      </p:sp>
      <p:sp>
        <p:nvSpPr>
          <p:cNvPr id="5" name="表プレースホルダー 8">
            <a:extLst>
              <a:ext uri="{FF2B5EF4-FFF2-40B4-BE49-F238E27FC236}">
                <a16:creationId xmlns:a16="http://schemas.microsoft.com/office/drawing/2014/main" id="{7F7FE86E-EE53-6309-6EAF-3C83862497A8}"/>
              </a:ext>
            </a:extLst>
          </p:cNvPr>
          <p:cNvSpPr>
            <a:spLocks noGrp="1"/>
          </p:cNvSpPr>
          <p:nvPr>
            <p:ph type="tbl" sz="quarter" idx="17"/>
          </p:nvPr>
        </p:nvSpPr>
        <p:spPr>
          <a:xfrm>
            <a:off x="239997" y="4443760"/>
            <a:ext cx="11711999" cy="1721358"/>
          </a:xfrm>
        </p:spPr>
        <p:txBody>
          <a:bodyPr/>
          <a:lstStyle/>
          <a:p>
            <a:endParaRPr kumimoji="1" lang="ja-JP" altLang="en-US" dirty="0"/>
          </a:p>
        </p:txBody>
      </p:sp>
    </p:spTree>
    <p:extLst>
      <p:ext uri="{BB962C8B-B14F-4D97-AF65-F5344CB8AC3E}">
        <p14:creationId xmlns:p14="http://schemas.microsoft.com/office/powerpoint/2010/main" val="39110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四角形">
            <a:extLst>
              <a:ext uri="{FF2B5EF4-FFF2-40B4-BE49-F238E27FC236}">
                <a16:creationId xmlns:a16="http://schemas.microsoft.com/office/drawing/2014/main" id="{C857CEF5-09B6-3F9E-E5DE-8BDA1A4E2C9E}"/>
              </a:ext>
            </a:extLst>
          </p:cNvPr>
          <p:cNvSpPr/>
          <p:nvPr userDrawn="1"/>
        </p:nvSpPr>
        <p:spPr>
          <a:xfrm>
            <a:off x="0" y="0"/>
            <a:ext cx="12193200" cy="864000"/>
          </a:xfrm>
          <a:prstGeom prst="rect">
            <a:avLst/>
          </a:prstGeom>
          <a:solidFill>
            <a:srgbClr val="44AAFF"/>
          </a:solidFill>
          <a:ln w="12700">
            <a:miter lim="400000"/>
          </a:ln>
        </p:spPr>
        <p:txBody>
          <a:bodyPr lIns="71437" tIns="71437" rIns="71437" bIns="71437" anchor="ctr"/>
          <a:lstStyle/>
          <a:p>
            <a:pPr algn="ctr" defTabSz="821531">
              <a:lnSpc>
                <a:spcPct val="100000"/>
              </a:lnSpc>
              <a:spcBef>
                <a:spcPts val="0"/>
              </a:spcBef>
              <a:defRPr sz="3000"/>
            </a:pPr>
            <a:endParaRPr/>
          </a:p>
        </p:txBody>
      </p:sp>
      <p:sp>
        <p:nvSpPr>
          <p:cNvPr id="2" name="Title 1"/>
          <p:cNvSpPr>
            <a:spLocks noGrp="1"/>
          </p:cNvSpPr>
          <p:nvPr>
            <p:ph type="title"/>
          </p:nvPr>
        </p:nvSpPr>
        <p:spPr>
          <a:xfrm>
            <a:off x="216000" y="216000"/>
            <a:ext cx="11761200" cy="432000"/>
          </a:xfrm>
        </p:spPr>
        <p:txBody>
          <a:bodyPr tIns="108000">
            <a:noAutofit/>
          </a:bodyPr>
          <a:lstStyle>
            <a:lvl1pPr>
              <a:defRPr sz="3600" b="1"/>
            </a:lvl1pPr>
          </a:lstStyle>
          <a:p>
            <a:r>
              <a:rPr lang="ja-JP" altLang="en-US" dirty="0"/>
              <a:t>マスター タイトルの書式設定</a:t>
            </a:r>
            <a:endParaRPr lang="en-US" dirty="0"/>
          </a:p>
        </p:txBody>
      </p:sp>
      <p:sp>
        <p:nvSpPr>
          <p:cNvPr id="6" name="フッター プレースホルダー 5">
            <a:extLst>
              <a:ext uri="{FF2B5EF4-FFF2-40B4-BE49-F238E27FC236}">
                <a16:creationId xmlns:a16="http://schemas.microsoft.com/office/drawing/2014/main" id="{53F27E00-3F6D-43F8-B893-D6D2F03D504B}"/>
              </a:ext>
            </a:extLst>
          </p:cNvPr>
          <p:cNvSpPr>
            <a:spLocks noGrp="1"/>
          </p:cNvSpPr>
          <p:nvPr>
            <p:ph type="ftr" sz="quarter" idx="10"/>
          </p:nvPr>
        </p:nvSpPr>
        <p:spPr>
          <a:xfrm>
            <a:off x="212399" y="6196320"/>
            <a:ext cx="5435365" cy="462959"/>
          </a:xfrm>
        </p:spPr>
        <p:txBody>
          <a:bodyPr/>
          <a:lstStyle/>
          <a:p>
            <a:endParaRPr kumimoji="1" lang="ja-JP" altLang="en-US" dirty="0"/>
          </a:p>
        </p:txBody>
      </p:sp>
      <p:sp>
        <p:nvSpPr>
          <p:cNvPr id="5" name="テキスト プレースホルダー 4">
            <a:extLst>
              <a:ext uri="{FF2B5EF4-FFF2-40B4-BE49-F238E27FC236}">
                <a16:creationId xmlns:a16="http://schemas.microsoft.com/office/drawing/2014/main" id="{1CAC6801-9CA7-0788-AB38-2A9F8A37B6F2}"/>
              </a:ext>
            </a:extLst>
          </p:cNvPr>
          <p:cNvSpPr>
            <a:spLocks noGrp="1"/>
          </p:cNvSpPr>
          <p:nvPr>
            <p:ph type="body" sz="quarter" idx="11"/>
          </p:nvPr>
        </p:nvSpPr>
        <p:spPr>
          <a:xfrm>
            <a:off x="360000" y="1224000"/>
            <a:ext cx="11473200" cy="4874980"/>
          </a:xfrm>
        </p:spPr>
        <p:txBody>
          <a:bodyPr/>
          <a:lstStyle>
            <a:lvl1pPr>
              <a:defRPr sz="3200"/>
            </a:lvl1pPr>
            <a:lvl2pPr>
              <a:defRPr sz="2800"/>
            </a:lvl2pPr>
            <a:lvl3pPr>
              <a:defRPr sz="24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0" name="テキスト ボックス 19">
            <a:extLst>
              <a:ext uri="{FF2B5EF4-FFF2-40B4-BE49-F238E27FC236}">
                <a16:creationId xmlns:a16="http://schemas.microsoft.com/office/drawing/2014/main" id="{94E45EFB-B5D0-01E4-3C05-C64DD34FF86A}"/>
              </a:ext>
            </a:extLst>
          </p:cNvPr>
          <p:cNvSpPr txBox="1"/>
          <p:nvPr userDrawn="1"/>
        </p:nvSpPr>
        <p:spPr>
          <a:xfrm>
            <a:off x="5798670" y="6427799"/>
            <a:ext cx="594660" cy="378008"/>
          </a:xfrm>
          <a:prstGeom prst="rect">
            <a:avLst/>
          </a:prstGeom>
          <a:noFill/>
        </p:spPr>
        <p:txBody>
          <a:bodyPr wrap="square" rtlCol="0">
            <a:spAutoFit/>
          </a:bodyPr>
          <a:lstStyle/>
          <a:p>
            <a:pPr algn="ctr"/>
            <a:fld id="{BC285A2D-78B1-49C0-917A-ABA92BD68C62}" type="slidenum">
              <a:rPr kumimoji="1" lang="ja-JP" altLang="en-US" smtClean="0"/>
              <a:pPr algn="ctr"/>
              <a:t>‹#›</a:t>
            </a:fld>
            <a:endParaRPr kumimoji="1" lang="ja-JP" altLang="en-US" dirty="0"/>
          </a:p>
        </p:txBody>
      </p:sp>
    </p:spTree>
    <p:extLst>
      <p:ext uri="{BB962C8B-B14F-4D97-AF65-F5344CB8AC3E}">
        <p14:creationId xmlns:p14="http://schemas.microsoft.com/office/powerpoint/2010/main" val="423919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AND_IMAGE">
    <p:spTree>
      <p:nvGrpSpPr>
        <p:cNvPr id="1" name=""/>
        <p:cNvGrpSpPr/>
        <p:nvPr/>
      </p:nvGrpSpPr>
      <p:grpSpPr>
        <a:xfrm>
          <a:off x="0" y="0"/>
          <a:ext cx="0" cy="0"/>
          <a:chOff x="0" y="0"/>
          <a:chExt cx="0" cy="0"/>
        </a:xfrm>
      </p:grpSpPr>
      <p:sp>
        <p:nvSpPr>
          <p:cNvPr id="3" name="四角形">
            <a:extLst>
              <a:ext uri="{FF2B5EF4-FFF2-40B4-BE49-F238E27FC236}">
                <a16:creationId xmlns:a16="http://schemas.microsoft.com/office/drawing/2014/main" id="{C857CEF5-09B6-3F9E-E5DE-8BDA1A4E2C9E}"/>
              </a:ext>
            </a:extLst>
          </p:cNvPr>
          <p:cNvSpPr/>
          <p:nvPr userDrawn="1"/>
        </p:nvSpPr>
        <p:spPr>
          <a:xfrm>
            <a:off x="0" y="0"/>
            <a:ext cx="12193200" cy="864000"/>
          </a:xfrm>
          <a:prstGeom prst="rect">
            <a:avLst/>
          </a:prstGeom>
          <a:solidFill>
            <a:srgbClr val="44AAFF"/>
          </a:solidFill>
          <a:ln w="12700">
            <a:miter lim="400000"/>
          </a:ln>
        </p:spPr>
        <p:txBody>
          <a:bodyPr lIns="71437" tIns="71437" rIns="71437" bIns="71437" anchor="ctr"/>
          <a:lstStyle/>
          <a:p>
            <a:pPr algn="ctr" defTabSz="821531">
              <a:lnSpc>
                <a:spcPct val="100000"/>
              </a:lnSpc>
              <a:spcBef>
                <a:spcPts val="0"/>
              </a:spcBef>
              <a:defRPr sz="3000"/>
            </a:pPr>
            <a:endParaRPr/>
          </a:p>
        </p:txBody>
      </p:sp>
      <p:sp>
        <p:nvSpPr>
          <p:cNvPr id="2" name="Title 1"/>
          <p:cNvSpPr>
            <a:spLocks noGrp="1"/>
          </p:cNvSpPr>
          <p:nvPr>
            <p:ph type="title"/>
          </p:nvPr>
        </p:nvSpPr>
        <p:spPr>
          <a:xfrm>
            <a:off x="216000" y="216000"/>
            <a:ext cx="11761200" cy="432000"/>
          </a:xfrm>
        </p:spPr>
        <p:txBody>
          <a:bodyPr tIns="108000">
            <a:noAutofit/>
          </a:bodyPr>
          <a:lstStyle>
            <a:lvl1pPr>
              <a:defRPr sz="3600" b="1"/>
            </a:lvl1pPr>
          </a:lstStyle>
          <a:p>
            <a:r>
              <a:rPr lang="ja-JP" altLang="en-US" dirty="0"/>
              <a:t>マスター タイトルの書式設定</a:t>
            </a:r>
            <a:endParaRPr lang="en-US" dirty="0"/>
          </a:p>
        </p:txBody>
      </p:sp>
      <p:sp>
        <p:nvSpPr>
          <p:cNvPr id="6" name="フッター プレースホルダー 5">
            <a:extLst>
              <a:ext uri="{FF2B5EF4-FFF2-40B4-BE49-F238E27FC236}">
                <a16:creationId xmlns:a16="http://schemas.microsoft.com/office/drawing/2014/main" id="{53F27E00-3F6D-43F8-B893-D6D2F03D504B}"/>
              </a:ext>
            </a:extLst>
          </p:cNvPr>
          <p:cNvSpPr>
            <a:spLocks noGrp="1"/>
          </p:cNvSpPr>
          <p:nvPr>
            <p:ph type="ftr" sz="quarter" idx="10"/>
          </p:nvPr>
        </p:nvSpPr>
        <p:spPr>
          <a:xfrm>
            <a:off x="212399" y="6196320"/>
            <a:ext cx="5435365" cy="462959"/>
          </a:xfrm>
        </p:spPr>
        <p:txBody>
          <a:bodyPr/>
          <a:lstStyle/>
          <a:p>
            <a:endParaRPr kumimoji="1" lang="ja-JP" altLang="en-US" dirty="0"/>
          </a:p>
        </p:txBody>
      </p:sp>
      <p:sp>
        <p:nvSpPr>
          <p:cNvPr id="5" name="テキスト プレースホルダー 4">
            <a:extLst>
              <a:ext uri="{FF2B5EF4-FFF2-40B4-BE49-F238E27FC236}">
                <a16:creationId xmlns:a16="http://schemas.microsoft.com/office/drawing/2014/main" id="{1CAC6801-9CA7-0788-AB38-2A9F8A37B6F2}"/>
              </a:ext>
            </a:extLst>
          </p:cNvPr>
          <p:cNvSpPr>
            <a:spLocks noGrp="1"/>
          </p:cNvSpPr>
          <p:nvPr>
            <p:ph type="body" sz="quarter" idx="11"/>
          </p:nvPr>
        </p:nvSpPr>
        <p:spPr>
          <a:xfrm>
            <a:off x="360000" y="1224000"/>
            <a:ext cx="7621200" cy="4874980"/>
          </a:xfrm>
        </p:spPr>
        <p:txBody>
          <a:bodyPr/>
          <a:lstStyle>
            <a:lvl1pPr>
              <a:defRPr sz="3200"/>
            </a:lvl1pPr>
            <a:lvl2pPr>
              <a:defRPr sz="2800"/>
            </a:lvl2pPr>
            <a:lvl3pPr>
              <a:defRPr sz="24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4" name="図プレースホルダー 13">
            <a:extLst>
              <a:ext uri="{FF2B5EF4-FFF2-40B4-BE49-F238E27FC236}">
                <a16:creationId xmlns:a16="http://schemas.microsoft.com/office/drawing/2014/main" id="{29171D56-074B-BF8C-534B-C4A0D272D874}"/>
              </a:ext>
            </a:extLst>
          </p:cNvPr>
          <p:cNvSpPr>
            <a:spLocks noGrp="1"/>
          </p:cNvSpPr>
          <p:nvPr>
            <p:ph type="pic" sz="quarter" idx="12"/>
          </p:nvPr>
        </p:nvSpPr>
        <p:spPr>
          <a:xfrm>
            <a:off x="8341200" y="1224000"/>
            <a:ext cx="3492000" cy="3492000"/>
          </a:xfrm>
        </p:spPr>
        <p:txBody>
          <a:bodyPr/>
          <a:lstStyle/>
          <a:p>
            <a:endParaRPr kumimoji="1" lang="ja-JP" altLang="en-US"/>
          </a:p>
        </p:txBody>
      </p:sp>
      <p:sp>
        <p:nvSpPr>
          <p:cNvPr id="20" name="テキスト ボックス 19">
            <a:extLst>
              <a:ext uri="{FF2B5EF4-FFF2-40B4-BE49-F238E27FC236}">
                <a16:creationId xmlns:a16="http://schemas.microsoft.com/office/drawing/2014/main" id="{94E45EFB-B5D0-01E4-3C05-C64DD34FF86A}"/>
              </a:ext>
            </a:extLst>
          </p:cNvPr>
          <p:cNvSpPr txBox="1"/>
          <p:nvPr userDrawn="1"/>
        </p:nvSpPr>
        <p:spPr>
          <a:xfrm>
            <a:off x="5798670" y="6427799"/>
            <a:ext cx="594660" cy="378008"/>
          </a:xfrm>
          <a:prstGeom prst="rect">
            <a:avLst/>
          </a:prstGeom>
          <a:noFill/>
        </p:spPr>
        <p:txBody>
          <a:bodyPr wrap="square" rtlCol="0">
            <a:spAutoFit/>
          </a:bodyPr>
          <a:lstStyle/>
          <a:p>
            <a:pPr algn="ctr"/>
            <a:fld id="{BC285A2D-78B1-49C0-917A-ABA92BD68C62}" type="slidenum">
              <a:rPr kumimoji="1" lang="ja-JP" altLang="en-US" smtClean="0"/>
              <a:pPr algn="ctr"/>
              <a:t>‹#›</a:t>
            </a:fld>
            <a:endParaRPr kumimoji="1" lang="ja-JP" altLang="en-US" dirty="0"/>
          </a:p>
        </p:txBody>
      </p:sp>
    </p:spTree>
    <p:extLst>
      <p:ext uri="{BB962C8B-B14F-4D97-AF65-F5344CB8AC3E}">
        <p14:creationId xmlns:p14="http://schemas.microsoft.com/office/powerpoint/2010/main" val="59512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2002632"/>
            <a:ext cx="10515600" cy="2852737"/>
          </a:xfrm>
        </p:spPr>
        <p:txBody>
          <a:bodyPr anchor="ctr">
            <a:normAutofit/>
          </a:bodyPr>
          <a:lstStyle>
            <a:lvl1pPr>
              <a:defRPr sz="3600" b="1"/>
            </a:lvl1pPr>
          </a:lstStyle>
          <a:p>
            <a:r>
              <a:rPr lang="ja-JP" altLang="en-US" dirty="0"/>
              <a:t>マスター タイトルの書式設定</a:t>
            </a:r>
            <a:endParaRPr lang="en-US" dirty="0"/>
          </a:p>
        </p:txBody>
      </p:sp>
      <p:sp>
        <p:nvSpPr>
          <p:cNvPr id="5" name="フッター プレースホルダー 4">
            <a:extLst>
              <a:ext uri="{FF2B5EF4-FFF2-40B4-BE49-F238E27FC236}">
                <a16:creationId xmlns:a16="http://schemas.microsoft.com/office/drawing/2014/main" id="{257D0F91-D217-8596-295C-21310BF634D2}"/>
              </a:ext>
            </a:extLst>
          </p:cNvPr>
          <p:cNvSpPr>
            <a:spLocks noGrp="1"/>
          </p:cNvSpPr>
          <p:nvPr>
            <p:ph type="ftr" sz="quarter" idx="10"/>
          </p:nvPr>
        </p:nvSpPr>
        <p:spPr/>
        <p:txBody>
          <a:bodyPr/>
          <a:lstStyle/>
          <a:p>
            <a:endParaRPr kumimoji="1" lang="ja-JP" altLang="en-US" dirty="0"/>
          </a:p>
        </p:txBody>
      </p:sp>
    </p:spTree>
    <p:extLst>
      <p:ext uri="{BB962C8B-B14F-4D97-AF65-F5344CB8AC3E}">
        <p14:creationId xmlns:p14="http://schemas.microsoft.com/office/powerpoint/2010/main" val="149459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5" name="フッター プレースホルダー 4">
            <a:extLst>
              <a:ext uri="{FF2B5EF4-FFF2-40B4-BE49-F238E27FC236}">
                <a16:creationId xmlns:a16="http://schemas.microsoft.com/office/drawing/2014/main" id="{3BD0D1EF-81C8-9773-8293-CCF3E052223D}"/>
              </a:ext>
            </a:extLst>
          </p:cNvPr>
          <p:cNvSpPr>
            <a:spLocks noGrp="1"/>
          </p:cNvSpPr>
          <p:nvPr>
            <p:ph type="ftr" sz="quarter" idx="10"/>
          </p:nvPr>
        </p:nvSpPr>
        <p:spPr/>
        <p:txBody>
          <a:bodyPr/>
          <a:lstStyle/>
          <a:p>
            <a:endParaRPr kumimoji="1" lang="ja-JP" altLang="en-US" dirty="0"/>
          </a:p>
        </p:txBody>
      </p:sp>
    </p:spTree>
    <p:extLst>
      <p:ext uri="{BB962C8B-B14F-4D97-AF65-F5344CB8AC3E}">
        <p14:creationId xmlns:p14="http://schemas.microsoft.com/office/powerpoint/2010/main" val="1175270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2DAD51D8-77FF-CFE7-AC58-39BD0F664533}"/>
              </a:ext>
            </a:extLst>
          </p:cNvPr>
          <p:cNvSpPr>
            <a:spLocks noGrp="1"/>
          </p:cNvSpPr>
          <p:nvPr>
            <p:ph type="ftr" sz="quarter" idx="10"/>
          </p:nvPr>
        </p:nvSpPr>
        <p:spPr/>
        <p:txBody>
          <a:bodyPr/>
          <a:lstStyle/>
          <a:p>
            <a:endParaRPr kumimoji="1" lang="ja-JP" altLang="en-US" dirty="0"/>
          </a:p>
        </p:txBody>
      </p:sp>
    </p:spTree>
    <p:extLst>
      <p:ext uri="{BB962C8B-B14F-4D97-AF65-F5344CB8AC3E}">
        <p14:creationId xmlns:p14="http://schemas.microsoft.com/office/powerpoint/2010/main" val="118527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ND_TABL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0A331-455F-5115-A44F-6E02C71CEF8B}"/>
              </a:ext>
            </a:extLst>
          </p:cNvPr>
          <p:cNvSpPr>
            <a:spLocks noGrp="1"/>
          </p:cNvSpPr>
          <p:nvPr>
            <p:ph type="title"/>
          </p:nvPr>
        </p:nvSpPr>
        <p:spPr/>
        <p:txBody>
          <a:bodyPr/>
          <a:lstStyle/>
          <a:p>
            <a:r>
              <a:rPr kumimoji="1" lang="ja-JP" altLang="en-US" dirty="0"/>
              <a:t>マスター タイトルの書式設定</a:t>
            </a:r>
          </a:p>
        </p:txBody>
      </p:sp>
      <p:sp>
        <p:nvSpPr>
          <p:cNvPr id="7" name="表プレースホルダー 6">
            <a:extLst>
              <a:ext uri="{FF2B5EF4-FFF2-40B4-BE49-F238E27FC236}">
                <a16:creationId xmlns:a16="http://schemas.microsoft.com/office/drawing/2014/main" id="{F82F42AC-AEC2-E9CE-A660-7EA654E97A1D}"/>
              </a:ext>
            </a:extLst>
          </p:cNvPr>
          <p:cNvSpPr>
            <a:spLocks noGrp="1"/>
          </p:cNvSpPr>
          <p:nvPr>
            <p:ph type="tbl" sz="quarter" idx="13"/>
          </p:nvPr>
        </p:nvSpPr>
        <p:spPr>
          <a:xfrm>
            <a:off x="239999" y="798023"/>
            <a:ext cx="11712000" cy="5228205"/>
          </a:xfrm>
        </p:spPr>
        <p:style>
          <a:lnRef idx="2">
            <a:schemeClr val="dk1"/>
          </a:lnRef>
          <a:fillRef idx="1">
            <a:schemeClr val="lt1"/>
          </a:fillRef>
          <a:effectRef idx="0">
            <a:schemeClr val="dk1"/>
          </a:effectRef>
          <a:fontRef idx="minor">
            <a:schemeClr val="dk1"/>
          </a:fontRef>
        </p:style>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924BE42A-81AA-BFFA-F30A-F0CD561537EC}"/>
              </a:ext>
            </a:extLst>
          </p:cNvPr>
          <p:cNvSpPr>
            <a:spLocks noGrp="1"/>
          </p:cNvSpPr>
          <p:nvPr>
            <p:ph type="ftr" sz="quarter" idx="14"/>
          </p:nvPr>
        </p:nvSpPr>
        <p:spPr/>
        <p:txBody>
          <a:bodyPr/>
          <a:lstStyle/>
          <a:p>
            <a:endParaRPr kumimoji="1" lang="ja-JP" altLang="en-US" dirty="0"/>
          </a:p>
        </p:txBody>
      </p:sp>
    </p:spTree>
    <p:extLst>
      <p:ext uri="{BB962C8B-B14F-4D97-AF65-F5344CB8AC3E}">
        <p14:creationId xmlns:p14="http://schemas.microsoft.com/office/powerpoint/2010/main" val="29830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_TABLES">
    <p:spTree>
      <p:nvGrpSpPr>
        <p:cNvPr id="1" name=""/>
        <p:cNvGrpSpPr/>
        <p:nvPr/>
      </p:nvGrpSpPr>
      <p:grpSpPr>
        <a:xfrm>
          <a:off x="0" y="0"/>
          <a:ext cx="0" cy="0"/>
          <a:chOff x="0" y="0"/>
          <a:chExt cx="0" cy="0"/>
        </a:xfrm>
      </p:grpSpPr>
      <p:sp>
        <p:nvSpPr>
          <p:cNvPr id="9" name="表プレースホルダー 8">
            <a:extLst>
              <a:ext uri="{FF2B5EF4-FFF2-40B4-BE49-F238E27FC236}">
                <a16:creationId xmlns:a16="http://schemas.microsoft.com/office/drawing/2014/main" id="{51C01EC1-D350-C147-99F6-A99DCF71971E}"/>
              </a:ext>
            </a:extLst>
          </p:cNvPr>
          <p:cNvSpPr>
            <a:spLocks noGrp="1"/>
          </p:cNvSpPr>
          <p:nvPr>
            <p:ph type="tbl" sz="quarter" idx="13"/>
          </p:nvPr>
        </p:nvSpPr>
        <p:spPr>
          <a:xfrm>
            <a:off x="240000" y="795602"/>
            <a:ext cx="5736000" cy="5230799"/>
          </a:xfrm>
        </p:spPr>
        <p:txBody>
          <a:bodyPr/>
          <a:lstStyle/>
          <a:p>
            <a:endParaRPr kumimoji="1" lang="ja-JP" altLang="en-US"/>
          </a:p>
        </p:txBody>
      </p:sp>
      <p:sp>
        <p:nvSpPr>
          <p:cNvPr id="2" name="タイトル 1">
            <a:extLst>
              <a:ext uri="{FF2B5EF4-FFF2-40B4-BE49-F238E27FC236}">
                <a16:creationId xmlns:a16="http://schemas.microsoft.com/office/drawing/2014/main" id="{C7806245-1DB5-69AA-56B7-48764F338CB1}"/>
              </a:ext>
            </a:extLst>
          </p:cNvPr>
          <p:cNvSpPr>
            <a:spLocks noGrp="1"/>
          </p:cNvSpPr>
          <p:nvPr>
            <p:ph type="title"/>
          </p:nvPr>
        </p:nvSpPr>
        <p:spPr/>
        <p:txBody>
          <a:bodyPr/>
          <a:lstStyle/>
          <a:p>
            <a:r>
              <a:rPr kumimoji="1" lang="ja-JP" altLang="en-US"/>
              <a:t>マスター タイトルの書式設定</a:t>
            </a:r>
          </a:p>
        </p:txBody>
      </p:sp>
      <p:sp>
        <p:nvSpPr>
          <p:cNvPr id="10" name="表プレースホルダー 8">
            <a:extLst>
              <a:ext uri="{FF2B5EF4-FFF2-40B4-BE49-F238E27FC236}">
                <a16:creationId xmlns:a16="http://schemas.microsoft.com/office/drawing/2014/main" id="{B7FA08DF-547F-6AA0-65C7-1CFD92279644}"/>
              </a:ext>
            </a:extLst>
          </p:cNvPr>
          <p:cNvSpPr>
            <a:spLocks noGrp="1"/>
          </p:cNvSpPr>
          <p:nvPr>
            <p:ph type="tbl" sz="quarter" idx="14"/>
          </p:nvPr>
        </p:nvSpPr>
        <p:spPr>
          <a:xfrm>
            <a:off x="6216001" y="795602"/>
            <a:ext cx="5735999" cy="5230799"/>
          </a:xfrm>
        </p:spPr>
        <p:txBody>
          <a:bodyPr/>
          <a:lstStyle/>
          <a:p>
            <a:endParaRPr kumimoji="1" lang="ja-JP" altLang="en-US"/>
          </a:p>
        </p:txBody>
      </p:sp>
      <p:sp>
        <p:nvSpPr>
          <p:cNvPr id="7" name="フッター プレースホルダー 6">
            <a:extLst>
              <a:ext uri="{FF2B5EF4-FFF2-40B4-BE49-F238E27FC236}">
                <a16:creationId xmlns:a16="http://schemas.microsoft.com/office/drawing/2014/main" id="{A91AB892-02F4-E914-0422-BD09E2558C42}"/>
              </a:ext>
            </a:extLst>
          </p:cNvPr>
          <p:cNvSpPr>
            <a:spLocks noGrp="1"/>
          </p:cNvSpPr>
          <p:nvPr>
            <p:ph type="ftr" sz="quarter" idx="15"/>
          </p:nvPr>
        </p:nvSpPr>
        <p:spPr/>
        <p:txBody>
          <a:bodyPr/>
          <a:lstStyle/>
          <a:p>
            <a:endParaRPr kumimoji="1" lang="ja-JP" altLang="en-US" dirty="0"/>
          </a:p>
        </p:txBody>
      </p:sp>
    </p:spTree>
    <p:extLst>
      <p:ext uri="{BB962C8B-B14F-4D97-AF65-F5344CB8AC3E}">
        <p14:creationId xmlns:p14="http://schemas.microsoft.com/office/powerpoint/2010/main" val="72789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_TABLES_VERTICAL">
    <p:spTree>
      <p:nvGrpSpPr>
        <p:cNvPr id="1" name=""/>
        <p:cNvGrpSpPr/>
        <p:nvPr/>
      </p:nvGrpSpPr>
      <p:grpSpPr>
        <a:xfrm>
          <a:off x="0" y="0"/>
          <a:ext cx="0" cy="0"/>
          <a:chOff x="0" y="0"/>
          <a:chExt cx="0" cy="0"/>
        </a:xfrm>
      </p:grpSpPr>
      <p:sp>
        <p:nvSpPr>
          <p:cNvPr id="9" name="表プレースホルダー 8">
            <a:extLst>
              <a:ext uri="{FF2B5EF4-FFF2-40B4-BE49-F238E27FC236}">
                <a16:creationId xmlns:a16="http://schemas.microsoft.com/office/drawing/2014/main" id="{51C01EC1-D350-C147-99F6-A99DCF71971E}"/>
              </a:ext>
            </a:extLst>
          </p:cNvPr>
          <p:cNvSpPr>
            <a:spLocks noGrp="1"/>
          </p:cNvSpPr>
          <p:nvPr>
            <p:ph type="tbl" sz="quarter" idx="13"/>
          </p:nvPr>
        </p:nvSpPr>
        <p:spPr>
          <a:xfrm>
            <a:off x="239999" y="795600"/>
            <a:ext cx="11711999" cy="2530800"/>
          </a:xfrm>
        </p:spPr>
        <p:txBody>
          <a:bodyPr/>
          <a:lstStyle/>
          <a:p>
            <a:endParaRPr kumimoji="1" lang="ja-JP" altLang="en-US" dirty="0"/>
          </a:p>
        </p:txBody>
      </p:sp>
      <p:sp>
        <p:nvSpPr>
          <p:cNvPr id="2" name="タイトル 1">
            <a:extLst>
              <a:ext uri="{FF2B5EF4-FFF2-40B4-BE49-F238E27FC236}">
                <a16:creationId xmlns:a16="http://schemas.microsoft.com/office/drawing/2014/main" id="{C7806245-1DB5-69AA-56B7-48764F338CB1}"/>
              </a:ext>
            </a:extLst>
          </p:cNvPr>
          <p:cNvSpPr>
            <a:spLocks noGrp="1"/>
          </p:cNvSpPr>
          <p:nvPr>
            <p:ph type="title"/>
          </p:nvPr>
        </p:nvSpPr>
        <p:spPr/>
        <p:txBody>
          <a:bodyPr/>
          <a:lstStyle/>
          <a:p>
            <a:r>
              <a:rPr kumimoji="1" lang="ja-JP" altLang="en-US" dirty="0"/>
              <a:t>マスター タイトルの書式設定</a:t>
            </a:r>
          </a:p>
        </p:txBody>
      </p:sp>
      <p:sp>
        <p:nvSpPr>
          <p:cNvPr id="10" name="表プレースホルダー 8">
            <a:extLst>
              <a:ext uri="{FF2B5EF4-FFF2-40B4-BE49-F238E27FC236}">
                <a16:creationId xmlns:a16="http://schemas.microsoft.com/office/drawing/2014/main" id="{B7FA08DF-547F-6AA0-65C7-1CFD92279644}"/>
              </a:ext>
            </a:extLst>
          </p:cNvPr>
          <p:cNvSpPr>
            <a:spLocks noGrp="1"/>
          </p:cNvSpPr>
          <p:nvPr>
            <p:ph type="tbl" sz="quarter" idx="14"/>
          </p:nvPr>
        </p:nvSpPr>
        <p:spPr>
          <a:xfrm>
            <a:off x="239999" y="3531601"/>
            <a:ext cx="11712000" cy="2530800"/>
          </a:xfrm>
        </p:spPr>
        <p:txBody>
          <a:bodyPr/>
          <a:lstStyle/>
          <a:p>
            <a:endParaRPr kumimoji="1" lang="ja-JP" altLang="en-US" dirty="0"/>
          </a:p>
        </p:txBody>
      </p:sp>
      <p:sp>
        <p:nvSpPr>
          <p:cNvPr id="7" name="フッター プレースホルダー 6">
            <a:extLst>
              <a:ext uri="{FF2B5EF4-FFF2-40B4-BE49-F238E27FC236}">
                <a16:creationId xmlns:a16="http://schemas.microsoft.com/office/drawing/2014/main" id="{A91AB892-02F4-E914-0422-BD09E2558C42}"/>
              </a:ext>
            </a:extLst>
          </p:cNvPr>
          <p:cNvSpPr>
            <a:spLocks noGrp="1"/>
          </p:cNvSpPr>
          <p:nvPr>
            <p:ph type="ftr" sz="quarter" idx="15"/>
          </p:nvPr>
        </p:nvSpPr>
        <p:spPr/>
        <p:txBody>
          <a:bodyPr/>
          <a:lstStyle/>
          <a:p>
            <a:endParaRPr kumimoji="1" lang="ja-JP" altLang="en-US" dirty="0"/>
          </a:p>
        </p:txBody>
      </p:sp>
    </p:spTree>
    <p:extLst>
      <p:ext uri="{BB962C8B-B14F-4D97-AF65-F5344CB8AC3E}">
        <p14:creationId xmlns:p14="http://schemas.microsoft.com/office/powerpoint/2010/main" val="400211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001" y="180001"/>
            <a:ext cx="11712000" cy="432000"/>
          </a:xfrm>
          <a:prstGeom prst="rect">
            <a:avLst/>
          </a:prstGeom>
        </p:spPr>
        <p:txBody>
          <a:bodyPr vert="horz" lIns="0" tIns="0" rIns="0" bIns="0" rtlCol="0" anchor="ctr" anchorCtr="0">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40000" y="792000"/>
            <a:ext cx="11712000" cy="5243040"/>
          </a:xfrm>
          <a:prstGeom prst="rect">
            <a:avLst/>
          </a:prstGeom>
        </p:spPr>
        <p:txBody>
          <a:bodyPr vert="horz" lIns="0" tIns="0" rIns="0" bIns="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フッター プレースホルダー 5">
            <a:extLst>
              <a:ext uri="{FF2B5EF4-FFF2-40B4-BE49-F238E27FC236}">
                <a16:creationId xmlns:a16="http://schemas.microsoft.com/office/drawing/2014/main" id="{D989F56E-DDAC-C8D5-5BFD-254C05AF5612}"/>
              </a:ext>
            </a:extLst>
          </p:cNvPr>
          <p:cNvSpPr>
            <a:spLocks noGrp="1"/>
          </p:cNvSpPr>
          <p:nvPr>
            <p:ph type="ftr" sz="quarter" idx="3"/>
          </p:nvPr>
        </p:nvSpPr>
        <p:spPr>
          <a:xfrm>
            <a:off x="240000" y="6215041"/>
            <a:ext cx="11712000" cy="462959"/>
          </a:xfrm>
          <a:prstGeom prst="rect">
            <a:avLst/>
          </a:prstGeom>
        </p:spPr>
        <p:txBody>
          <a:bodyPr vert="horz" lIns="0" tIns="0" rIns="0" bIns="0" rtlCol="0" anchor="b" anchorCtr="0"/>
          <a:lstStyle>
            <a:lvl1pPr algn="l">
              <a:defRPr sz="1200">
                <a:solidFill>
                  <a:schemeClr val="tx1"/>
                </a:solidFill>
              </a:defRPr>
            </a:lvl1pPr>
          </a:lstStyle>
          <a:p>
            <a:endParaRPr kumimoji="1" lang="ja-JP" altLang="en-US" dirty="0"/>
          </a:p>
        </p:txBody>
      </p:sp>
    </p:spTree>
    <p:extLst>
      <p:ext uri="{BB962C8B-B14F-4D97-AF65-F5344CB8AC3E}">
        <p14:creationId xmlns:p14="http://schemas.microsoft.com/office/powerpoint/2010/main" val="342279695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4" r:id="rId3"/>
    <p:sldLayoutId id="2147483666" r:id="rId4"/>
    <p:sldLayoutId id="2147483669" r:id="rId5"/>
    <p:sldLayoutId id="2147483670" r:id="rId6"/>
    <p:sldLayoutId id="2147483660" r:id="rId7"/>
    <p:sldLayoutId id="2147483662" r:id="rId8"/>
    <p:sldLayoutId id="2147483671" r:id="rId9"/>
    <p:sldLayoutId id="2147483673" r:id="rId10"/>
  </p:sldLayoutIdLst>
  <p:hf hdr="0" ftr="0" dt="0"/>
  <p:txStyles>
    <p:titleStyle>
      <a:lvl1pPr algn="l" defTabSz="914400" rtl="0" eaLnBrk="1" latinLnBrk="0" hangingPunct="1">
        <a:lnSpc>
          <a:spcPct val="90000"/>
        </a:lnSpc>
        <a:spcBef>
          <a:spcPct val="0"/>
        </a:spcBef>
        <a:buNone/>
        <a:defRPr kumimoji="1"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fif"/><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jpe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hure.co.jp/ja/products/microphones/sm57"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0080" y="325369"/>
            <a:ext cx="5011690" cy="1956841"/>
          </a:xfrm>
        </p:spPr>
        <p:txBody>
          <a:bodyPr vert="horz" lIns="91440" tIns="45720" rIns="91440" bIns="45720" rtlCol="0" anchor="b">
            <a:normAutofit/>
          </a:bodyPr>
          <a:lstStyle/>
          <a:p>
            <a:r>
              <a:rPr lang="ja-JP" altLang="en-US" sz="3200" dirty="0">
                <a:latin typeface="メイリオ" panose="020B0604030504040204" pitchFamily="50" charset="-128"/>
                <a:ea typeface="メイリオ" panose="020B0604030504040204" pitchFamily="50" charset="-128"/>
              </a:rPr>
              <a:t>マイクロフォンセミナー　</a:t>
            </a:r>
            <a:br>
              <a:rPr lang="ja-JP" altLang="en-US" sz="3200"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IN</a:t>
            </a:r>
            <a:r>
              <a:rPr lang="ja-JP" altLang="en-US" sz="3200" dirty="0">
                <a:latin typeface="メイリオ" panose="020B0604030504040204" pitchFamily="50" charset="-128"/>
                <a:ea typeface="メイリオ" panose="020B0604030504040204" pitchFamily="50" charset="-128"/>
              </a:rPr>
              <a:t>　機材塾</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40080" y="2872899"/>
            <a:ext cx="4243589" cy="3320668"/>
          </a:xfrm>
        </p:spPr>
        <p:txBody>
          <a:bodyPr vert="horz" lIns="91440" tIns="45720" rIns="91440" bIns="45720" rtlCol="0">
            <a:normAutofit/>
          </a:bodyPr>
          <a:lstStyle/>
          <a:p>
            <a:r>
              <a:rPr lang="ja-JP" altLang="en-US" sz="2200" dirty="0"/>
              <a:t>ヒビノ株式会社</a:t>
            </a:r>
          </a:p>
          <a:p>
            <a:r>
              <a:rPr lang="ja-JP" altLang="en-US" sz="2200" dirty="0"/>
              <a:t>松本亮介</a:t>
            </a:r>
          </a:p>
          <a:p>
            <a:r>
              <a:rPr lang="en-US" altLang="ja-JP" sz="2200" dirty="0"/>
              <a:t>2024/2/21</a:t>
            </a:r>
          </a:p>
        </p:txBody>
      </p:sp>
      <p:pic>
        <p:nvPicPr>
          <p:cNvPr id="6" name="Picture 5">
            <a:extLst>
              <a:ext uri="{FF2B5EF4-FFF2-40B4-BE49-F238E27FC236}">
                <a16:creationId xmlns:a16="http://schemas.microsoft.com/office/drawing/2014/main" id="{98A83652-5E8A-CA94-D87B-43619A924857}"/>
              </a:ext>
            </a:extLst>
          </p:cNvPr>
          <p:cNvPicPr>
            <a:picLocks noChangeAspect="1"/>
          </p:cNvPicPr>
          <p:nvPr/>
        </p:nvPicPr>
        <p:blipFill rotWithShape="1">
          <a:blip r:embed="rId3"/>
          <a:srcRect l="7059" r="2598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p:cNvSpPr>
            <a:spLocks noGrp="1"/>
          </p:cNvSpPr>
          <p:nvPr>
            <p:ph type="ftr" sz="quarter" idx="3"/>
          </p:nvPr>
        </p:nvSpPr>
        <p:spPr>
          <a:xfrm>
            <a:off x="6248400" y="6356350"/>
            <a:ext cx="4114800" cy="365125"/>
          </a:xfrm>
        </p:spPr>
        <p:txBody>
          <a:bodyPr vert="horz" lIns="91440" tIns="45720" rIns="91440" bIns="45720" rtlCol="0" anchor="ctr">
            <a:normAutofit/>
          </a:bodyPr>
          <a:lstStyle/>
          <a:p>
            <a:pPr defTabSz="914400">
              <a:defRPr/>
            </a:pPr>
            <a:endParaRPr lang="en-US" altLang="ja-JP" sz="1200" kern="1200" dirty="0">
              <a:solidFill>
                <a:srgbClr val="FFFFFF"/>
              </a:solidFill>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37">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テキスト ボックス 8">
            <a:extLst>
              <a:ext uri="{FF2B5EF4-FFF2-40B4-BE49-F238E27FC236}">
                <a16:creationId xmlns:a16="http://schemas.microsoft.com/office/drawing/2014/main" id="{90B34CEF-1090-ABAB-01D2-E2B245B56802}"/>
              </a:ext>
            </a:extLst>
          </p:cNvPr>
          <p:cNvSpPr txBox="1"/>
          <p:nvPr/>
        </p:nvSpPr>
        <p:spPr>
          <a:xfrm>
            <a:off x="572493" y="238539"/>
            <a:ext cx="11047013" cy="143441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kumimoji="1" lang="en-US" altLang="ja-JP" sz="5400" b="1" i="1">
                <a:latin typeface="+mj-lt"/>
                <a:ea typeface="+mj-ea"/>
                <a:cs typeface="+mj-cs"/>
              </a:rPr>
              <a:t>KSM8</a:t>
            </a:r>
          </a:p>
        </p:txBody>
      </p:sp>
      <p:sp>
        <p:nvSpPr>
          <p:cNvPr id="5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descr="女性の顔と文字&#10;&#10;低い精度で自動的に生成された説明">
            <a:extLst>
              <a:ext uri="{FF2B5EF4-FFF2-40B4-BE49-F238E27FC236}">
                <a16:creationId xmlns:a16="http://schemas.microsoft.com/office/drawing/2014/main" id="{78F5C115-23FB-387C-AB0B-9D384E6D8D81}"/>
              </a:ext>
            </a:extLst>
          </p:cNvPr>
          <p:cNvPicPr>
            <a:picLocks noChangeAspect="1"/>
          </p:cNvPicPr>
          <p:nvPr/>
        </p:nvPicPr>
        <p:blipFill rotWithShape="1">
          <a:blip r:embed="rId3">
            <a:extLst>
              <a:ext uri="{28A0092B-C50C-407E-A947-70E740481C1C}">
                <a14:useLocalDpi xmlns:a14="http://schemas.microsoft.com/office/drawing/2010/main" val="0"/>
              </a:ext>
            </a:extLst>
          </a:blip>
          <a:srcRect r="5740"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7" name="テキスト ボックス 6">
            <a:extLst>
              <a:ext uri="{FF2B5EF4-FFF2-40B4-BE49-F238E27FC236}">
                <a16:creationId xmlns:a16="http://schemas.microsoft.com/office/drawing/2014/main" id="{D01C5248-2C1F-E60A-D0A4-8B2DE7275C95}"/>
              </a:ext>
            </a:extLst>
          </p:cNvPr>
          <p:cNvSpPr txBox="1"/>
          <p:nvPr/>
        </p:nvSpPr>
        <p:spPr>
          <a:xfrm>
            <a:off x="4905954" y="2071315"/>
            <a:ext cx="6864513" cy="4548145"/>
          </a:xfrm>
          <a:prstGeom prst="rect">
            <a:avLst/>
          </a:prstGeom>
        </p:spPr>
        <p:txBody>
          <a:bodyPr vert="horz" lIns="91440" tIns="45720" rIns="91440" bIns="45720" rtlCol="0" anchor="t">
            <a:normAutofit fontScale="85000" lnSpcReduction="10000"/>
          </a:bodyPr>
          <a:lstStyle/>
          <a:p>
            <a:pPr indent="-228600" defTabSz="914400">
              <a:lnSpc>
                <a:spcPct val="150000"/>
              </a:lnSpc>
              <a:spcAft>
                <a:spcPts val="600"/>
              </a:spcAft>
              <a:buFont typeface="Arial" panose="020B0604020202020204" pitchFamily="34" charset="0"/>
              <a:buChar char="•"/>
            </a:pPr>
            <a:r>
              <a:rPr lang="ja-JP" altLang="en-US" sz="1500" b="0" i="0" dirty="0">
                <a:effectLst/>
              </a:rPr>
              <a:t>新開発の</a:t>
            </a:r>
            <a:r>
              <a:rPr lang="en-US" altLang="ja-JP" sz="1500" b="0" i="0" dirty="0" err="1">
                <a:effectLst/>
              </a:rPr>
              <a:t>Dualdyne</a:t>
            </a:r>
            <a:r>
              <a:rPr lang="ja-JP" altLang="en-US" sz="1500" b="0" i="0" dirty="0">
                <a:effectLst/>
              </a:rPr>
              <a:t>カートリッジが実現するスタジオクオリティーのパフォーマンス用ダイナミック・マイクロホン。</a:t>
            </a:r>
          </a:p>
          <a:p>
            <a:pPr indent="-228600" defTabSz="914400">
              <a:lnSpc>
                <a:spcPct val="150000"/>
              </a:lnSpc>
              <a:spcAft>
                <a:spcPts val="600"/>
              </a:spcAft>
              <a:buFont typeface="Arial" panose="020B0604020202020204" pitchFamily="34" charset="0"/>
              <a:buChar char="•"/>
            </a:pPr>
            <a:r>
              <a:rPr lang="ja-JP" altLang="en-US" sz="1500" b="0" i="0" dirty="0">
                <a:effectLst/>
              </a:rPr>
              <a:t>特許取得の</a:t>
            </a:r>
            <a:r>
              <a:rPr lang="en-US" altLang="ja-JP" sz="1500" b="0" i="0" dirty="0" err="1">
                <a:effectLst/>
              </a:rPr>
              <a:t>Dualdyne</a:t>
            </a:r>
            <a:r>
              <a:rPr lang="ja-JP" altLang="en-US" sz="1500" b="0" i="0" dirty="0">
                <a:effectLst/>
              </a:rPr>
              <a:t>カートリッジを採用。極薄な</a:t>
            </a:r>
            <a:r>
              <a:rPr lang="en-US" altLang="ja-JP" sz="1500" b="0" i="0" dirty="0">
                <a:effectLst/>
              </a:rPr>
              <a:t>2</a:t>
            </a:r>
            <a:r>
              <a:rPr lang="ja-JP" altLang="en-US" sz="1500" b="0" i="0" dirty="0">
                <a:effectLst/>
              </a:rPr>
              <a:t>枚のダイヤフラムを上下に搭載することで従来のダイナミックマイクロホンの性能を凌駕する優れた音響性能を獲得。</a:t>
            </a:r>
          </a:p>
          <a:p>
            <a:pPr indent="-228600" defTabSz="914400">
              <a:lnSpc>
                <a:spcPct val="150000"/>
              </a:lnSpc>
              <a:spcAft>
                <a:spcPts val="600"/>
              </a:spcAft>
              <a:buFont typeface="Arial" panose="020B0604020202020204" pitchFamily="34" charset="0"/>
              <a:buChar char="•"/>
            </a:pPr>
            <a:r>
              <a:rPr lang="ja-JP" altLang="en-US" sz="1500" b="0" i="0" dirty="0">
                <a:effectLst/>
              </a:rPr>
              <a:t>高精度レーザー溶接によって組み上げられた</a:t>
            </a:r>
            <a:r>
              <a:rPr lang="en-US" altLang="ja-JP" sz="1500" b="0" i="0" dirty="0" err="1">
                <a:effectLst/>
              </a:rPr>
              <a:t>Dualdyne</a:t>
            </a:r>
            <a:r>
              <a:rPr lang="ja-JP" altLang="en-US" sz="1500" b="0" i="0" dirty="0">
                <a:effectLst/>
              </a:rPr>
              <a:t>カートリッジは過酷なライブ環境でも最高峰のパフォーマンスを保持する高い剛性を獲得。</a:t>
            </a:r>
          </a:p>
          <a:p>
            <a:pPr indent="-228600" defTabSz="914400">
              <a:lnSpc>
                <a:spcPct val="150000"/>
              </a:lnSpc>
              <a:spcAft>
                <a:spcPts val="600"/>
              </a:spcAft>
              <a:buFont typeface="Arial" panose="020B0604020202020204" pitchFamily="34" charset="0"/>
              <a:buChar char="•"/>
            </a:pPr>
            <a:r>
              <a:rPr lang="ja-JP" altLang="en-US" sz="1500" b="0" i="0" dirty="0">
                <a:effectLst/>
              </a:rPr>
              <a:t>近接効果をこれまでにないレベルまで低減するため、マイクを口元に近づけすぎてもクリアで自然な音声を再現。</a:t>
            </a:r>
          </a:p>
          <a:p>
            <a:pPr indent="-228600" defTabSz="914400">
              <a:lnSpc>
                <a:spcPct val="150000"/>
              </a:lnSpc>
              <a:spcAft>
                <a:spcPts val="600"/>
              </a:spcAft>
              <a:buFont typeface="Arial" panose="020B0604020202020204" pitchFamily="34" charset="0"/>
              <a:buChar char="•"/>
            </a:pPr>
            <a:r>
              <a:rPr lang="ja-JP" altLang="en-US" sz="1500" b="0" i="0" dirty="0">
                <a:effectLst/>
              </a:rPr>
              <a:t>中高域にかけてダイナミックマイクロホンとしては圧倒的にフラットな周波数特性を実現し、スタジオクオリティの極めて自然な収音が可能。</a:t>
            </a:r>
          </a:p>
          <a:p>
            <a:pPr indent="-228600" defTabSz="914400">
              <a:lnSpc>
                <a:spcPct val="150000"/>
              </a:lnSpc>
              <a:spcAft>
                <a:spcPts val="600"/>
              </a:spcAft>
              <a:buFont typeface="Arial" panose="020B0604020202020204" pitchFamily="34" charset="0"/>
              <a:buChar char="•"/>
            </a:pPr>
            <a:r>
              <a:rPr lang="ja-JP" altLang="en-US" sz="1500" b="0" i="0" dirty="0">
                <a:effectLst/>
              </a:rPr>
              <a:t>音源とカートリッジのキョリが離れても音色を損なわず、極めて明瞭かつ滑らかに減衰するため、オフマイク時も明瞭な収音を実現。</a:t>
            </a:r>
          </a:p>
          <a:p>
            <a:pPr indent="-228600" defTabSz="914400">
              <a:lnSpc>
                <a:spcPct val="150000"/>
              </a:lnSpc>
              <a:spcAft>
                <a:spcPts val="600"/>
              </a:spcAft>
              <a:buFont typeface="Arial" panose="020B0604020202020204" pitchFamily="34" charset="0"/>
              <a:buChar char="•"/>
            </a:pPr>
            <a:r>
              <a:rPr lang="en-US" altLang="ja-JP" sz="1500" b="0" i="0" dirty="0">
                <a:effectLst/>
              </a:rPr>
              <a:t>SM58</a:t>
            </a:r>
            <a:r>
              <a:rPr lang="ja-JP" altLang="en-US" sz="1500" b="0" i="0" dirty="0">
                <a:effectLst/>
              </a:rPr>
              <a:t>にも使用されている内蔵空気圧式</a:t>
            </a:r>
            <a:r>
              <a:rPr lang="en-US" altLang="ja-JP" sz="1500" b="0" i="0" dirty="0">
                <a:effectLst/>
              </a:rPr>
              <a:t>(</a:t>
            </a:r>
            <a:r>
              <a:rPr lang="en-US" altLang="ja-JP" sz="1500" b="0" i="0" dirty="0" err="1">
                <a:effectLst/>
              </a:rPr>
              <a:t>Neumatic</a:t>
            </a:r>
            <a:r>
              <a:rPr lang="en-US" altLang="ja-JP" sz="1500" b="0" i="0" dirty="0">
                <a:effectLst/>
              </a:rPr>
              <a:t>)</a:t>
            </a:r>
            <a:r>
              <a:rPr lang="ja-JP" altLang="en-US" sz="1500" b="0" i="0" dirty="0">
                <a:effectLst/>
              </a:rPr>
              <a:t>ショックマウントシステムをさらに向上し、低域に影響をあたえることなくハンドリングノイズを低減。</a:t>
            </a:r>
            <a:endParaRPr lang="en-US" altLang="ja-JP" sz="1500" b="0" i="0" dirty="0">
              <a:effectLst/>
            </a:endParaRPr>
          </a:p>
        </p:txBody>
      </p:sp>
    </p:spTree>
    <p:extLst>
      <p:ext uri="{BB962C8B-B14F-4D97-AF65-F5344CB8AC3E}">
        <p14:creationId xmlns:p14="http://schemas.microsoft.com/office/powerpoint/2010/main" val="423813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20" name="Freeform: Shape 19">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804672" y="3121701"/>
            <a:ext cx="3476488" cy="1786515"/>
          </a:xfrm>
        </p:spPr>
        <p:txBody>
          <a:bodyPr vert="horz" lIns="91440" tIns="45720" rIns="91440" bIns="45720" rtlCol="0" anchor="t">
            <a:normAutofit/>
          </a:bodyPr>
          <a:lstStyle/>
          <a:p>
            <a:r>
              <a:rPr lang="en-US" sz="4000" kern="1200">
                <a:solidFill>
                  <a:schemeClr val="tx2"/>
                </a:solidFill>
                <a:latin typeface="+mj-lt"/>
                <a:ea typeface="+mj-ea"/>
                <a:cs typeface="+mj-cs"/>
              </a:rPr>
              <a:t>  </a:t>
            </a:r>
          </a:p>
        </p:txBody>
      </p:sp>
      <p:pic>
        <p:nvPicPr>
          <p:cNvPr id="5" name="グラフィックス 4">
            <a:extLst>
              <a:ext uri="{FF2B5EF4-FFF2-40B4-BE49-F238E27FC236}">
                <a16:creationId xmlns:a16="http://schemas.microsoft.com/office/drawing/2014/main" id="{CBF844E7-E44B-55B3-6CFD-CECCA57BA2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0739" y="2357805"/>
            <a:ext cx="5507803" cy="2139514"/>
          </a:xfrm>
          <a:custGeom>
            <a:avLst/>
            <a:gdLst/>
            <a:ahLst/>
            <a:cxnLst/>
            <a:rect l="l" t="t" r="r" b="b"/>
            <a:pathLst>
              <a:path w="5017317" h="5380277">
                <a:moveTo>
                  <a:pt x="0" y="0"/>
                </a:moveTo>
                <a:lnTo>
                  <a:pt x="5017317" y="0"/>
                </a:lnTo>
                <a:lnTo>
                  <a:pt x="5017317" y="5380277"/>
                </a:lnTo>
                <a:lnTo>
                  <a:pt x="0" y="5380277"/>
                </a:lnTo>
                <a:close/>
              </a:path>
            </a:pathLst>
          </a:custGeom>
        </p:spPr>
      </p:pic>
      <p:sp>
        <p:nvSpPr>
          <p:cNvPr id="3" name="Footer Placeholder 2"/>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736293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2708" y="305572"/>
            <a:ext cx="4509704" cy="2611249"/>
          </a:xfrm>
        </p:spPr>
        <p:txBody>
          <a:bodyPr vert="horz" lIns="91440" tIns="45720" rIns="91440" bIns="45720" rtlCol="0" anchor="ctr">
            <a:normAutofit/>
          </a:bodyPr>
          <a:lstStyle/>
          <a:p>
            <a:r>
              <a:rPr lang="en-US" sz="5400" kern="1200" dirty="0">
                <a:solidFill>
                  <a:schemeClr val="tx1"/>
                </a:solidFill>
                <a:latin typeface="メイリオ" panose="020B0604030504040204" pitchFamily="50" charset="-128"/>
                <a:ea typeface="メイリオ" panose="020B0604030504040204" pitchFamily="50" charset="-128"/>
              </a:rPr>
              <a:t>What's AKG</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5126418" y="552091"/>
            <a:ext cx="6224335" cy="5431536"/>
          </a:xfrm>
        </p:spPr>
        <p:txBody>
          <a:bodyPr vert="horz" lIns="91440" tIns="45720" rIns="91440" bIns="45720" rtlCol="0" anchor="ctr">
            <a:normAutofit/>
          </a:bodyPr>
          <a:lstStyle/>
          <a:p>
            <a:pPr marL="0" indent="0">
              <a:buNone/>
            </a:pPr>
            <a:r>
              <a:rPr lang="en-US" sz="2200" dirty="0">
                <a:latin typeface="メイリオ" panose="020B0604030504040204" pitchFamily="50" charset="-128"/>
                <a:ea typeface="メイリオ" panose="020B0604030504040204" pitchFamily="50" charset="-128"/>
              </a:rPr>
              <a:t>AKGは物理学者のラドルフ・ゲリケと技術者のアーンスト・プレスの2人によって、</a:t>
            </a:r>
            <a:br>
              <a:rPr lang="en-US" sz="2200" dirty="0">
                <a:latin typeface="メイリオ" panose="020B0604030504040204" pitchFamily="50" charset="-128"/>
                <a:ea typeface="メイリオ" panose="020B0604030504040204" pitchFamily="50" charset="-128"/>
              </a:rPr>
            </a:br>
            <a:r>
              <a:rPr lang="en-US" sz="2200" dirty="0">
                <a:latin typeface="メイリオ" panose="020B0604030504040204" pitchFamily="50" charset="-128"/>
                <a:ea typeface="メイリオ" panose="020B0604030504040204" pitchFamily="50" charset="-128"/>
              </a:rPr>
              <a:t>オーストリアのウィーンで1947年に設立されました。</a:t>
            </a:r>
          </a:p>
          <a:p>
            <a:pPr marL="0" indent="0">
              <a:buNone/>
            </a:pPr>
            <a:r>
              <a:rPr lang="en-US" sz="2200" dirty="0" err="1">
                <a:latin typeface="メイリオ" panose="020B0604030504040204" pitchFamily="50" charset="-128"/>
                <a:ea typeface="メイリオ" panose="020B0604030504040204" pitchFamily="50" charset="-128"/>
              </a:rPr>
              <a:t>AKGの音響機器が備える豊かな音楽性と精確な電気的特性との両立は</a:t>
            </a:r>
            <a:r>
              <a:rPr lang="en-US" sz="2200" dirty="0">
                <a:latin typeface="メイリオ" panose="020B0604030504040204" pitchFamily="50" charset="-128"/>
                <a:ea typeface="メイリオ" panose="020B0604030504040204" pitchFamily="50" charset="-128"/>
              </a:rPr>
              <a:t>、</a:t>
            </a:r>
            <a:br>
              <a:rPr lang="en-US" sz="2200" dirty="0">
                <a:latin typeface="メイリオ" panose="020B0604030504040204" pitchFamily="50" charset="-128"/>
                <a:ea typeface="メイリオ" panose="020B0604030504040204" pitchFamily="50" charset="-128"/>
              </a:rPr>
            </a:br>
            <a:r>
              <a:rPr lang="en-US" sz="2200" dirty="0" err="1">
                <a:latin typeface="メイリオ" panose="020B0604030504040204" pitchFamily="50" charset="-128"/>
                <a:ea typeface="メイリオ" panose="020B0604030504040204" pitchFamily="50" charset="-128"/>
              </a:rPr>
              <a:t>創立者による斬新で科学的なアプローチから生み出されています</a:t>
            </a:r>
            <a:r>
              <a:rPr lang="en-US" sz="2200" dirty="0">
                <a:latin typeface="メイリオ" panose="020B0604030504040204" pitchFamily="50" charset="-128"/>
                <a:ea typeface="メイリオ" panose="020B0604030504040204" pitchFamily="50" charset="-128"/>
              </a:rPr>
              <a:t>。</a:t>
            </a:r>
            <a:br>
              <a:rPr lang="en-US" sz="2200" dirty="0">
                <a:latin typeface="メイリオ" panose="020B0604030504040204" pitchFamily="50" charset="-128"/>
                <a:ea typeface="メイリオ" panose="020B0604030504040204" pitchFamily="50" charset="-128"/>
              </a:rPr>
            </a:br>
            <a:r>
              <a:rPr lang="en-US" sz="2200" dirty="0">
                <a:latin typeface="メイリオ" panose="020B0604030504040204" pitchFamily="50" charset="-128"/>
                <a:ea typeface="メイリオ" panose="020B0604030504040204" pitchFamily="50" charset="-128"/>
              </a:rPr>
              <a:t> </a:t>
            </a:r>
          </a:p>
          <a:p>
            <a:pPr marL="0" indent="0">
              <a:buNone/>
            </a:pPr>
            <a:r>
              <a:rPr lang="en-US" sz="2200" dirty="0" err="1">
                <a:latin typeface="メイリオ" panose="020B0604030504040204" pitchFamily="50" charset="-128"/>
                <a:ea typeface="メイリオ" panose="020B0604030504040204" pitchFamily="50" charset="-128"/>
              </a:rPr>
              <a:t>社名はドイツ語での正式名称が</a:t>
            </a:r>
            <a:endParaRPr lang="en-US" sz="2200" dirty="0">
              <a:latin typeface="メイリオ" panose="020B0604030504040204" pitchFamily="50" charset="-128"/>
              <a:ea typeface="メイリオ" panose="020B0604030504040204" pitchFamily="50" charset="-128"/>
            </a:endParaRPr>
          </a:p>
          <a:p>
            <a:pPr marL="0" indent="0">
              <a:buNone/>
            </a:pPr>
            <a:r>
              <a:rPr lang="en-US" sz="2200" dirty="0">
                <a:latin typeface="メイリオ" panose="020B0604030504040204" pitchFamily="50" charset="-128"/>
                <a:ea typeface="メイリオ" panose="020B0604030504040204" pitchFamily="50" charset="-128"/>
              </a:rPr>
              <a:t>"</a:t>
            </a:r>
            <a:r>
              <a:rPr lang="en-US" sz="2200" dirty="0" err="1">
                <a:latin typeface="メイリオ" panose="020B0604030504040204" pitchFamily="50" charset="-128"/>
                <a:ea typeface="メイリオ" panose="020B0604030504040204" pitchFamily="50" charset="-128"/>
              </a:rPr>
              <a:t>Akustische</a:t>
            </a:r>
            <a:r>
              <a:rPr lang="en-US" sz="2200" dirty="0">
                <a:latin typeface="メイリオ" panose="020B0604030504040204" pitchFamily="50" charset="-128"/>
                <a:ea typeface="メイリオ" panose="020B0604030504040204" pitchFamily="50" charset="-128"/>
              </a:rPr>
              <a:t> und Kino-</a:t>
            </a:r>
            <a:r>
              <a:rPr lang="en-US" sz="2200" dirty="0" err="1">
                <a:latin typeface="メイリオ" panose="020B0604030504040204" pitchFamily="50" charset="-128"/>
                <a:ea typeface="メイリオ" panose="020B0604030504040204" pitchFamily="50" charset="-128"/>
              </a:rPr>
              <a:t>Geräte</a:t>
            </a:r>
            <a:r>
              <a:rPr lang="en-US" sz="2200" dirty="0">
                <a:latin typeface="メイリオ" panose="020B0604030504040204" pitchFamily="50" charset="-128"/>
                <a:ea typeface="メイリオ" panose="020B0604030504040204" pitchFamily="50" charset="-128"/>
              </a:rPr>
              <a:t> Gesellschaft </a:t>
            </a:r>
            <a:r>
              <a:rPr lang="en-US" sz="2200" dirty="0" err="1">
                <a:latin typeface="メイリオ" panose="020B0604030504040204" pitchFamily="50" charset="-128"/>
                <a:ea typeface="メイリオ" panose="020B0604030504040204" pitchFamily="50" charset="-128"/>
              </a:rPr>
              <a:t>m.b.H</a:t>
            </a:r>
            <a:r>
              <a:rPr lang="en-US" sz="2200" dirty="0">
                <a:latin typeface="メイリオ" panose="020B0604030504040204" pitchFamily="50" charset="-128"/>
                <a:ea typeface="メイリオ" panose="020B0604030504040204" pitchFamily="50" charset="-128"/>
              </a:rPr>
              <a:t>“</a:t>
            </a:r>
          </a:p>
          <a:p>
            <a:pPr marL="0" indent="0">
              <a:buNone/>
            </a:pPr>
            <a:r>
              <a:rPr lang="en-US" sz="2200" dirty="0">
                <a:latin typeface="メイリオ" panose="020B0604030504040204" pitchFamily="50" charset="-128"/>
                <a:ea typeface="メイリオ" panose="020B0604030504040204" pitchFamily="50" charset="-128"/>
              </a:rPr>
              <a:t>（</a:t>
            </a:r>
            <a:r>
              <a:rPr lang="en-US" sz="2200" dirty="0" err="1">
                <a:latin typeface="メイリオ" panose="020B0604030504040204" pitchFamily="50" charset="-128"/>
                <a:ea typeface="メイリオ" panose="020B0604030504040204" pitchFamily="50" charset="-128"/>
              </a:rPr>
              <a:t>有限責任会社音響および映画機器の意）となり、AKGはその頭文字を取った略です</a:t>
            </a:r>
            <a:r>
              <a:rPr lang="en-US" sz="2200" dirty="0">
                <a:latin typeface="メイリオ" panose="020B0604030504040204" pitchFamily="50" charset="-128"/>
                <a:ea typeface="メイリオ" panose="020B0604030504040204" pitchFamily="50" charset="-128"/>
              </a:rPr>
              <a:t>。</a:t>
            </a:r>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endParaRPr lang="en-US" sz="1200" kern="1200" dirty="0">
              <a:solidFill>
                <a:schemeClr val="tx1">
                  <a:tint val="75000"/>
                </a:schemeClr>
              </a:solidFill>
              <a:latin typeface="+mn-lt"/>
              <a:ea typeface="+mn-ea"/>
              <a:cs typeface="+mn-cs"/>
            </a:endParaRPr>
          </a:p>
        </p:txBody>
      </p:sp>
      <p:pic>
        <p:nvPicPr>
          <p:cNvPr id="6" name="グラフィックス 5">
            <a:extLst>
              <a:ext uri="{FF2B5EF4-FFF2-40B4-BE49-F238E27FC236}">
                <a16:creationId xmlns:a16="http://schemas.microsoft.com/office/drawing/2014/main" id="{9A064F82-22CB-93EE-4EF9-BDE475C11D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390" y="3765032"/>
            <a:ext cx="4375224" cy="169956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図 4" descr="人, 若い, 男, 持つ が含まれている画像&#10;&#10;自動的に生成された説明">
            <a:extLst>
              <a:ext uri="{FF2B5EF4-FFF2-40B4-BE49-F238E27FC236}">
                <a16:creationId xmlns:a16="http://schemas.microsoft.com/office/drawing/2014/main" id="{1BA04EB9-FFB2-0F1D-3F45-3BE1CF2AB195}"/>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837178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6600"/>
              <a:t>AKGの代表的なマイク</a:t>
            </a:r>
          </a:p>
        </p:txBody>
      </p:sp>
      <p:sp>
        <p:nvSpPr>
          <p:cNvPr id="3" name="Text Placeholder 2"/>
          <p:cNvSpPr>
            <a:spLocks noGrp="1"/>
          </p:cNvSpPr>
          <p:nvPr>
            <p:ph type="body" sz="quarter" idx="11"/>
          </p:nvPr>
        </p:nvSpPr>
        <p:spPr>
          <a:xfrm>
            <a:off x="638881" y="1851381"/>
            <a:ext cx="10909643" cy="552659"/>
          </a:xfrm>
        </p:spPr>
        <p:txBody>
          <a:bodyPr vert="horz" lIns="91440" tIns="45720" rIns="91440" bIns="45720" rtlCol="0" anchor="ctr">
            <a:normAutofit/>
          </a:bodyPr>
          <a:lstStyle/>
          <a:p>
            <a:pPr marL="0" indent="0" algn="ctr">
              <a:buNone/>
            </a:pPr>
            <a:r>
              <a:rPr lang="en-US" dirty="0"/>
              <a:t>C451 B</a:t>
            </a:r>
            <a:r>
              <a:rPr lang="ja-JP" altLang="en-US" dirty="0"/>
              <a:t>　　　　　</a:t>
            </a:r>
            <a:r>
              <a:rPr lang="en-US" dirty="0"/>
              <a:t>C414 XLS</a:t>
            </a:r>
            <a:r>
              <a:rPr lang="ja-JP" altLang="en-US" dirty="0"/>
              <a:t>　　　　</a:t>
            </a:r>
            <a:r>
              <a:rPr lang="en-US" dirty="0"/>
              <a:t>C414 XL-Ⅱ</a:t>
            </a:r>
          </a:p>
        </p:txBody>
      </p:sp>
      <p:sp>
        <p:nvSpPr>
          <p:cNvPr id="19"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図 11" descr="グラフィカル ユーザー インターフェイス が含まれている画像&#10;&#10;自動的に生成された説明">
            <a:extLst>
              <a:ext uri="{FF2B5EF4-FFF2-40B4-BE49-F238E27FC236}">
                <a16:creationId xmlns:a16="http://schemas.microsoft.com/office/drawing/2014/main" id="{43DD335D-8623-370C-182B-166307877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298" y="2705124"/>
            <a:ext cx="2734914" cy="3600041"/>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2CE7C5E1-DC29-EB3F-97C9-F74D1BB36A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79" y="2653940"/>
            <a:ext cx="3600041" cy="3600041"/>
          </a:xfrm>
          <a:prstGeom prst="rect">
            <a:avLst/>
          </a:prstGeom>
        </p:spPr>
      </p:pic>
      <p:pic>
        <p:nvPicPr>
          <p:cNvPr id="6" name="図 5" descr="マイクのシンボル&#10;&#10;中程度の精度で自動的に生成された説明">
            <a:extLst>
              <a:ext uri="{FF2B5EF4-FFF2-40B4-BE49-F238E27FC236}">
                <a16:creationId xmlns:a16="http://schemas.microsoft.com/office/drawing/2014/main" id="{C89E8076-9963-56FA-CDF9-6AA9954057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490" y="2891961"/>
            <a:ext cx="4165332" cy="3123999"/>
          </a:xfrm>
          <a:prstGeom prst="rect">
            <a:avLst/>
          </a:prstGeom>
        </p:spPr>
      </p:pic>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endParaRPr lang="en-US" sz="1200" kern="1200">
              <a:solidFill>
                <a:schemeClr val="tx1">
                  <a:tint val="75000"/>
                </a:schemeClr>
              </a:solidFill>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altLang="ja-JP" sz="6600" dirty="0">
                <a:latin typeface="メイリオ" panose="020B0604030504040204" pitchFamily="50" charset="-128"/>
                <a:ea typeface="メイリオ" panose="020B0604030504040204" pitchFamily="50" charset="-128"/>
              </a:rPr>
              <a:t>C414</a:t>
            </a:r>
            <a:r>
              <a:rPr lang="ja-JP" altLang="en-US" sz="6600" dirty="0">
                <a:latin typeface="メイリオ" panose="020B0604030504040204" pitchFamily="50" charset="-128"/>
                <a:ea typeface="メイリオ" panose="020B0604030504040204" pitchFamily="50" charset="-128"/>
              </a:rPr>
              <a:t>どこが違うの？</a:t>
            </a:r>
            <a:endParaRPr lang="en-US" sz="6600" dirty="0">
              <a:latin typeface="メイリオ" panose="020B0604030504040204" pitchFamily="50" charset="-128"/>
              <a:ea typeface="メイリオ" panose="020B0604030504040204" pitchFamily="50" charset="-128"/>
            </a:endParaRPr>
          </a:p>
        </p:txBody>
      </p:sp>
      <p:sp>
        <p:nvSpPr>
          <p:cNvPr id="3" name="Text Placeholder 2"/>
          <p:cNvSpPr>
            <a:spLocks noGrp="1"/>
          </p:cNvSpPr>
          <p:nvPr>
            <p:ph type="body" sz="quarter" idx="11"/>
          </p:nvPr>
        </p:nvSpPr>
        <p:spPr>
          <a:xfrm>
            <a:off x="638881" y="1851381"/>
            <a:ext cx="10909643" cy="552659"/>
          </a:xfrm>
        </p:spPr>
        <p:txBody>
          <a:bodyPr vert="horz" lIns="91440" tIns="45720" rIns="91440" bIns="45720" rtlCol="0" anchor="ctr">
            <a:normAutofit/>
          </a:bodyPr>
          <a:lstStyle/>
          <a:p>
            <a:pPr marL="0" indent="0" algn="ctr">
              <a:buNone/>
            </a:pPr>
            <a:endParaRPr lang="en-US" dirty="0"/>
          </a:p>
          <a:p>
            <a:pPr marL="0" indent="0" algn="ctr">
              <a:buNone/>
            </a:pPr>
            <a:endParaRPr lang="en-US" dirty="0"/>
          </a:p>
        </p:txBody>
      </p:sp>
      <p:sp>
        <p:nvSpPr>
          <p:cNvPr id="19"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endParaRPr lang="en-US" sz="1200" kern="1200">
              <a:solidFill>
                <a:schemeClr val="tx1">
                  <a:tint val="75000"/>
                </a:schemeClr>
              </a:solidFill>
              <a:latin typeface="+mn-lt"/>
              <a:ea typeface="+mn-ea"/>
              <a:cs typeface="+mn-cs"/>
            </a:endParaRPr>
          </a:p>
        </p:txBody>
      </p:sp>
      <p:pic>
        <p:nvPicPr>
          <p:cNvPr id="7" name="図 6" descr="ダイアグラム が含まれている画像&#10;&#10;自動的に生成された説明">
            <a:extLst>
              <a:ext uri="{FF2B5EF4-FFF2-40B4-BE49-F238E27FC236}">
                <a16:creationId xmlns:a16="http://schemas.microsoft.com/office/drawing/2014/main" id="{88A10652-7CB8-6A8F-E731-EA883AAD1D17}"/>
              </a:ext>
            </a:extLst>
          </p:cNvPr>
          <p:cNvPicPr>
            <a:picLocks noChangeAspect="1"/>
          </p:cNvPicPr>
          <p:nvPr/>
        </p:nvPicPr>
        <p:blipFill rotWithShape="1">
          <a:blip r:embed="rId3">
            <a:extLst>
              <a:ext uri="{28A0092B-C50C-407E-A947-70E740481C1C}">
                <a14:useLocalDpi xmlns:a14="http://schemas.microsoft.com/office/drawing/2010/main" val="0"/>
              </a:ext>
            </a:extLst>
          </a:blip>
          <a:srcRect l="2659" t="3309" r="2566" b="15093"/>
          <a:stretch/>
        </p:blipFill>
        <p:spPr>
          <a:xfrm>
            <a:off x="1" y="2329968"/>
            <a:ext cx="12188952" cy="4317395"/>
          </a:xfrm>
          <a:prstGeom prst="rect">
            <a:avLst/>
          </a:prstGeom>
        </p:spPr>
      </p:pic>
    </p:spTree>
    <p:extLst>
      <p:ext uri="{BB962C8B-B14F-4D97-AF65-F5344CB8AC3E}">
        <p14:creationId xmlns:p14="http://schemas.microsoft.com/office/powerpoint/2010/main" val="2518772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4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48" name="Freeform: Shape 4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04672" y="3121701"/>
            <a:ext cx="3658053" cy="1786515"/>
          </a:xfrm>
        </p:spPr>
        <p:txBody>
          <a:bodyPr vert="horz" lIns="91440" tIns="45720" rIns="91440" bIns="45720" rtlCol="0" anchor="t">
            <a:normAutofit/>
          </a:bodyPr>
          <a:lstStyle/>
          <a:p>
            <a:r>
              <a:rPr lang="en-US" sz="4000" kern="1200">
                <a:solidFill>
                  <a:schemeClr val="tx2"/>
                </a:solidFill>
                <a:latin typeface="+mj-lt"/>
                <a:ea typeface="+mj-ea"/>
                <a:cs typeface="+mj-cs"/>
              </a:rPr>
              <a:t>  </a:t>
            </a:r>
          </a:p>
        </p:txBody>
      </p:sp>
      <p:pic>
        <p:nvPicPr>
          <p:cNvPr id="6" name="図 5" descr="ロゴ, 会社名&#10;&#10;自動的に生成された説明">
            <a:extLst>
              <a:ext uri="{FF2B5EF4-FFF2-40B4-BE49-F238E27FC236}">
                <a16:creationId xmlns:a16="http://schemas.microsoft.com/office/drawing/2014/main" id="{B9B6433A-99F6-D762-32ED-F7FAF6BE3DC6}"/>
              </a:ext>
            </a:extLst>
          </p:cNvPr>
          <p:cNvPicPr>
            <a:picLocks noChangeAspect="1"/>
          </p:cNvPicPr>
          <p:nvPr/>
        </p:nvPicPr>
        <p:blipFill rotWithShape="1">
          <a:blip r:embed="rId3">
            <a:extLst>
              <a:ext uri="{28A0092B-C50C-407E-A947-70E740481C1C}">
                <a14:useLocalDpi xmlns:a14="http://schemas.microsoft.com/office/drawing/2010/main" val="0"/>
              </a:ext>
            </a:extLst>
          </a:blip>
          <a:srcRect r="4762"/>
          <a:stretch/>
        </p:blipFill>
        <p:spPr>
          <a:xfrm>
            <a:off x="6379341" y="775954"/>
            <a:ext cx="5029200" cy="5298327"/>
          </a:xfrm>
          <a:prstGeom prst="rect">
            <a:avLst/>
          </a:prstGeom>
          <a:ln w="9525">
            <a:noFill/>
          </a:ln>
        </p:spPr>
      </p:pic>
      <p:sp>
        <p:nvSpPr>
          <p:cNvPr id="3" name="Footer Placeholder 2"/>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defRPr/>
            </a:pPr>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52957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6506" y="922134"/>
            <a:ext cx="4793407" cy="2102657"/>
          </a:xfrm>
        </p:spPr>
        <p:txBody>
          <a:bodyPr vert="horz" lIns="91440" tIns="45720" rIns="91440" bIns="45720" rtlCol="0" anchor="ctr">
            <a:normAutofit/>
          </a:bodyPr>
          <a:lstStyle/>
          <a:p>
            <a:r>
              <a:rPr lang="en-US" sz="5000" kern="1200" dirty="0">
                <a:solidFill>
                  <a:schemeClr val="tx1"/>
                </a:solidFill>
                <a:latin typeface="メイリオ" panose="020B0604030504040204" pitchFamily="50" charset="-128"/>
                <a:ea typeface="メイリオ" panose="020B0604030504040204" pitchFamily="50" charset="-128"/>
              </a:rPr>
              <a:t>What's DPA Microphones</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5144261" y="795159"/>
            <a:ext cx="6752772" cy="5431536"/>
          </a:xfrm>
        </p:spPr>
        <p:txBody>
          <a:bodyPr vert="horz" lIns="91440" tIns="45720" rIns="91440" bIns="45720" rtlCol="0" anchor="ctr">
            <a:normAutofit/>
          </a:bodyPr>
          <a:lstStyle/>
          <a:p>
            <a:pPr marL="0" indent="0">
              <a:buNone/>
            </a:pPr>
            <a:r>
              <a:rPr lang="en-US" sz="2200" dirty="0">
                <a:latin typeface="メイリオ" panose="020B0604030504040204" pitchFamily="50" charset="-128"/>
                <a:ea typeface="メイリオ" panose="020B0604030504040204" pitchFamily="50" charset="-128"/>
              </a:rPr>
              <a:t>1992年音響測定ソリューション会社ブリューエル・ケア（B&amp;K）から独立</a:t>
            </a:r>
          </a:p>
          <a:p>
            <a:pPr marL="0" indent="0">
              <a:buNone/>
            </a:pPr>
            <a:r>
              <a:rPr lang="en-US" sz="2200" dirty="0" err="1">
                <a:latin typeface="メイリオ" panose="020B0604030504040204" pitchFamily="50" charset="-128"/>
                <a:ea typeface="メイリオ" panose="020B0604030504040204" pitchFamily="50" charset="-128"/>
              </a:rPr>
              <a:t>音響測定技術などを音楽用マイクとしてさらに磨きをかけたマイクの設計製造を開始し、その後、正式社名を現在のDPA</a:t>
            </a:r>
            <a:r>
              <a:rPr lang="en-US" sz="2200" dirty="0">
                <a:latin typeface="メイリオ" panose="020B0604030504040204" pitchFamily="50" charset="-128"/>
                <a:ea typeface="メイリオ" panose="020B0604030504040204" pitchFamily="50" charset="-128"/>
              </a:rPr>
              <a:t> </a:t>
            </a:r>
            <a:r>
              <a:rPr lang="en-US" sz="2200" dirty="0" err="1">
                <a:latin typeface="メイリオ" panose="020B0604030504040204" pitchFamily="50" charset="-128"/>
                <a:ea typeface="メイリオ" panose="020B0604030504040204" pitchFamily="50" charset="-128"/>
              </a:rPr>
              <a:t>Microphonesが作られました</a:t>
            </a:r>
            <a:r>
              <a:rPr lang="en-US" sz="2200" dirty="0">
                <a:latin typeface="メイリオ" panose="020B0604030504040204" pitchFamily="50" charset="-128"/>
                <a:ea typeface="メイリオ" panose="020B0604030504040204" pitchFamily="50" charset="-128"/>
              </a:rPr>
              <a:t>。</a:t>
            </a:r>
            <a:br>
              <a:rPr lang="en-US" sz="2200" dirty="0">
                <a:latin typeface="メイリオ" panose="020B0604030504040204" pitchFamily="50" charset="-128"/>
                <a:ea typeface="メイリオ" panose="020B0604030504040204" pitchFamily="50" charset="-128"/>
              </a:rPr>
            </a:br>
            <a:endParaRPr lang="en-US" sz="2200" dirty="0">
              <a:latin typeface="メイリオ" panose="020B0604030504040204" pitchFamily="50" charset="-128"/>
              <a:ea typeface="メイリオ" panose="020B0604030504040204" pitchFamily="50" charset="-128"/>
            </a:endParaRPr>
          </a:p>
          <a:p>
            <a:pPr marL="0" indent="0">
              <a:buNone/>
            </a:pPr>
            <a:r>
              <a:rPr lang="en-US" sz="2200" dirty="0">
                <a:latin typeface="メイリオ" panose="020B0604030504040204" pitchFamily="50" charset="-128"/>
                <a:ea typeface="メイリオ" panose="020B0604030504040204" pitchFamily="50" charset="-128"/>
              </a:rPr>
              <a:t>DPA Microphonesは世界に認められた高品質と音響用マイクとして、求められるすべてを製品ひとつひとつに込めて設計、製造をしています</a:t>
            </a:r>
            <a:r>
              <a:rPr lang="ja-JP" altLang="en-US" sz="2200" dirty="0">
                <a:latin typeface="メイリオ" panose="020B0604030504040204" pitchFamily="50" charset="-128"/>
                <a:ea typeface="メイリオ" panose="020B0604030504040204" pitchFamily="50" charset="-128"/>
              </a:rPr>
              <a:t>。</a:t>
            </a:r>
            <a:endParaRPr lang="en-US" altLang="ja-JP" sz="2200" dirty="0">
              <a:latin typeface="メイリオ" panose="020B0604030504040204" pitchFamily="50" charset="-128"/>
              <a:ea typeface="メイリオ" panose="020B0604030504040204" pitchFamily="50" charset="-128"/>
            </a:endParaRPr>
          </a:p>
          <a:p>
            <a:pPr marL="0" indent="0">
              <a:buNone/>
            </a:pPr>
            <a:br>
              <a:rPr lang="en-US" sz="2200" dirty="0">
                <a:latin typeface="メイリオ" panose="020B0604030504040204" pitchFamily="50" charset="-128"/>
                <a:ea typeface="メイリオ" panose="020B0604030504040204" pitchFamily="50" charset="-128"/>
              </a:rPr>
            </a:br>
            <a:r>
              <a:rPr lang="en-US" sz="2200" dirty="0" err="1">
                <a:latin typeface="メイリオ" panose="020B0604030504040204" pitchFamily="50" charset="-128"/>
                <a:ea typeface="メイリオ" panose="020B0604030504040204" pitchFamily="50" charset="-128"/>
              </a:rPr>
              <a:t>DPAのアイコニックなマイクロフォン『d:voteシリーズ』は、デンマークの工場で一本一本ハンドメイドで生産されています</a:t>
            </a:r>
            <a:r>
              <a:rPr lang="en-US" sz="2200" dirty="0">
                <a:latin typeface="メイリオ" panose="020B0604030504040204" pitchFamily="50" charset="-128"/>
                <a:ea typeface="メイリオ" panose="020B0604030504040204" pitchFamily="50" charset="-128"/>
              </a:rPr>
              <a:t>。</a:t>
            </a:r>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endParaRPr lang="en-US" sz="1200" kern="1200">
              <a:solidFill>
                <a:schemeClr val="tx1">
                  <a:tint val="75000"/>
                </a:schemeClr>
              </a:solidFill>
              <a:latin typeface="+mn-lt"/>
              <a:ea typeface="+mn-ea"/>
              <a:cs typeface="+mn-cs"/>
            </a:endParaRPr>
          </a:p>
        </p:txBody>
      </p:sp>
      <p:pic>
        <p:nvPicPr>
          <p:cNvPr id="6" name="図 5" descr="ロゴ&#10;&#10;自動的に生成された説明">
            <a:extLst>
              <a:ext uri="{FF2B5EF4-FFF2-40B4-BE49-F238E27FC236}">
                <a16:creationId xmlns:a16="http://schemas.microsoft.com/office/drawing/2014/main" id="{97089C4C-BDB2-9261-2344-C2689A11D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58" y="3378531"/>
            <a:ext cx="3600861" cy="2592620"/>
          </a:xfrm>
          <a:prstGeom prst="rect">
            <a:avLst/>
          </a:prstGeom>
        </p:spPr>
      </p:pic>
      <p:sp>
        <p:nvSpPr>
          <p:cNvPr id="7" name="正方形/長方形 6">
            <a:extLst>
              <a:ext uri="{FF2B5EF4-FFF2-40B4-BE49-F238E27FC236}">
                <a16:creationId xmlns:a16="http://schemas.microsoft.com/office/drawing/2014/main" id="{B305FD5F-B052-F08D-DA11-997A75CA1F0F}"/>
              </a:ext>
            </a:extLst>
          </p:cNvPr>
          <p:cNvSpPr/>
          <p:nvPr/>
        </p:nvSpPr>
        <p:spPr>
          <a:xfrm>
            <a:off x="518672" y="3024791"/>
            <a:ext cx="3938231" cy="4861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solidFill>
              </a:ln>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33647" y="509206"/>
            <a:ext cx="9124706" cy="1116344"/>
          </a:xfrm>
        </p:spPr>
        <p:txBody>
          <a:bodyPr vert="horz" lIns="91440" tIns="45720" rIns="91440" bIns="45720" rtlCol="0" anchor="ctr">
            <a:normAutofit fontScale="90000"/>
          </a:bodyPr>
          <a:lstStyle/>
          <a:p>
            <a:pPr algn="ctr"/>
            <a:r>
              <a:rPr lang="en-US" sz="7200" kern="1200" dirty="0" err="1">
                <a:solidFill>
                  <a:schemeClr val="tx1"/>
                </a:solidFill>
                <a:latin typeface="メイリオ" panose="020B0604030504040204" pitchFamily="50" charset="-128"/>
                <a:ea typeface="メイリオ" panose="020B0604030504040204" pitchFamily="50" charset="-128"/>
              </a:rPr>
              <a:t>DPAの代表的なマイク</a:t>
            </a:r>
            <a:endParaRPr lang="en-US" sz="7200" kern="1200" dirty="0">
              <a:solidFill>
                <a:schemeClr val="tx1"/>
              </a:solidFill>
              <a:latin typeface="メイリオ" panose="020B0604030504040204" pitchFamily="50" charset="-128"/>
              <a:ea typeface="メイリオ" panose="020B0604030504040204" pitchFamily="50" charset="-128"/>
            </a:endParaRPr>
          </a:p>
        </p:txBody>
      </p:sp>
      <p:sp>
        <p:nvSpPr>
          <p:cNvPr id="3" name="Text Placeholder 2"/>
          <p:cNvSpPr>
            <a:spLocks noGrp="1"/>
          </p:cNvSpPr>
          <p:nvPr>
            <p:ph type="body" sz="quarter" idx="11"/>
          </p:nvPr>
        </p:nvSpPr>
        <p:spPr>
          <a:xfrm>
            <a:off x="1851166" y="1377900"/>
            <a:ext cx="8258176" cy="631825"/>
          </a:xfrm>
        </p:spPr>
        <p:txBody>
          <a:bodyPr vert="horz" lIns="91440" tIns="45720" rIns="91440" bIns="45720" rtlCol="0" anchor="ctr">
            <a:normAutofit/>
          </a:bodyPr>
          <a:lstStyle/>
          <a:p>
            <a:pPr marL="0" indent="0" algn="ctr">
              <a:buNone/>
            </a:pPr>
            <a:r>
              <a:rPr lang="en-US" altLang="ja-JP" sz="2200" dirty="0"/>
              <a:t>4060</a:t>
            </a:r>
            <a:r>
              <a:rPr lang="en-US" sz="2200" kern="1200" dirty="0">
                <a:solidFill>
                  <a:schemeClr val="tx1"/>
                </a:solidFill>
                <a:latin typeface="+mn-lt"/>
                <a:ea typeface="+mn-ea"/>
                <a:cs typeface="+mn-cs"/>
              </a:rPr>
              <a:t>シリーズ、4099シリーズ、CORE6000シリーズ、DDK4000</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endParaRPr lang="en-US" sz="1200" kern="1200">
              <a:solidFill>
                <a:schemeClr val="tx1">
                  <a:lumMod val="50000"/>
                  <a:lumOff val="50000"/>
                </a:schemeClr>
              </a:solidFill>
              <a:latin typeface="+mn-lt"/>
              <a:ea typeface="+mn-ea"/>
              <a:cs typeface="+mn-cs"/>
            </a:endParaRPr>
          </a:p>
        </p:txBody>
      </p:sp>
      <p:pic>
        <p:nvPicPr>
          <p:cNvPr id="18" name="図 17">
            <a:extLst>
              <a:ext uri="{FF2B5EF4-FFF2-40B4-BE49-F238E27FC236}">
                <a16:creationId xmlns:a16="http://schemas.microsoft.com/office/drawing/2014/main" id="{2DABC5C3-2164-C8BF-8210-755A3DD48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154" y="3115577"/>
            <a:ext cx="3774726" cy="2120917"/>
          </a:xfrm>
          <a:prstGeom prst="rect">
            <a:avLst/>
          </a:prstGeom>
        </p:spPr>
      </p:pic>
      <p:pic>
        <p:nvPicPr>
          <p:cNvPr id="16" name="図 15" descr="口を開けているメガネをかけた男性&#10;&#10;中程度の精度で自動的に生成された説明">
            <a:extLst>
              <a:ext uri="{FF2B5EF4-FFF2-40B4-BE49-F238E27FC236}">
                <a16:creationId xmlns:a16="http://schemas.microsoft.com/office/drawing/2014/main" id="{558B6939-8CD0-5128-BC3B-69CE1ABACCFF}"/>
              </a:ext>
            </a:extLst>
          </p:cNvPr>
          <p:cNvPicPr>
            <a:picLocks noChangeAspect="1"/>
          </p:cNvPicPr>
          <p:nvPr/>
        </p:nvPicPr>
        <p:blipFill rotWithShape="1">
          <a:blip r:embed="rId4">
            <a:extLst>
              <a:ext uri="{28A0092B-C50C-407E-A947-70E740481C1C}">
                <a14:useLocalDpi xmlns:a14="http://schemas.microsoft.com/office/drawing/2010/main" val="0"/>
              </a:ext>
            </a:extLst>
          </a:blip>
          <a:srcRect l="-55672" t="93" r="51676" b="-93"/>
          <a:stretch/>
        </p:blipFill>
        <p:spPr>
          <a:xfrm>
            <a:off x="3914177" y="2249211"/>
            <a:ext cx="5470162" cy="3645350"/>
          </a:xfrm>
          <a:prstGeom prst="rect">
            <a:avLst/>
          </a:prstGeom>
        </p:spPr>
      </p:pic>
      <p:pic>
        <p:nvPicPr>
          <p:cNvPr id="6" name="図 5" descr="ブラシ が含まれている画像&#10;&#10;自動的に生成された説明">
            <a:extLst>
              <a:ext uri="{FF2B5EF4-FFF2-40B4-BE49-F238E27FC236}">
                <a16:creationId xmlns:a16="http://schemas.microsoft.com/office/drawing/2014/main" id="{6AB0129A-41B6-903A-13DB-EF2C08F310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259" y="2276667"/>
            <a:ext cx="4313403" cy="3230889"/>
          </a:xfrm>
          <a:prstGeom prst="rect">
            <a:avLst/>
          </a:prstGeom>
        </p:spPr>
      </p:pic>
      <p:pic>
        <p:nvPicPr>
          <p:cNvPr id="8" name="図 7" descr="器具, 光, 家電, 吊るす が含まれている画像&#10;&#10;自動的に生成された説明">
            <a:extLst>
              <a:ext uri="{FF2B5EF4-FFF2-40B4-BE49-F238E27FC236}">
                <a16:creationId xmlns:a16="http://schemas.microsoft.com/office/drawing/2014/main" id="{0E4D5358-A644-3380-237A-18A395D29B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173" y="2180947"/>
            <a:ext cx="3645351" cy="36453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タイトル 6">
            <a:extLst>
              <a:ext uri="{FF2B5EF4-FFF2-40B4-BE49-F238E27FC236}">
                <a16:creationId xmlns:a16="http://schemas.microsoft.com/office/drawing/2014/main" id="{F8E95D76-E38E-5AF1-5330-BB1D1E36DDB9}"/>
              </a:ext>
            </a:extLst>
          </p:cNvPr>
          <p:cNvSpPr>
            <a:spLocks noGrp="1"/>
          </p:cNvSpPr>
          <p:nvPr>
            <p:ph type="title"/>
          </p:nvPr>
        </p:nvSpPr>
        <p:spPr>
          <a:xfrm>
            <a:off x="838200" y="448721"/>
            <a:ext cx="4707671" cy="1225650"/>
          </a:xfrm>
        </p:spPr>
        <p:txBody>
          <a:bodyPr vert="horz" lIns="91440" tIns="45720" rIns="91440" bIns="45720" rtlCol="0" anchor="b">
            <a:normAutofit/>
          </a:bodyPr>
          <a:lstStyle/>
          <a:p>
            <a:endParaRPr lang="en-US" altLang="ja-JP" sz="3800">
              <a:solidFill>
                <a:schemeClr val="bg1"/>
              </a:solidFill>
            </a:endParaRPr>
          </a:p>
        </p:txBody>
      </p:sp>
      <p:cxnSp>
        <p:nvCxnSpPr>
          <p:cNvPr id="23" name="Straight Connector 2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a:extLst>
              <a:ext uri="{FF2B5EF4-FFF2-40B4-BE49-F238E27FC236}">
                <a16:creationId xmlns:a16="http://schemas.microsoft.com/office/drawing/2014/main" id="{E3AE33A7-F179-3295-3BA5-26797ADE8311}"/>
              </a:ext>
            </a:extLst>
          </p:cNvPr>
          <p:cNvSpPr>
            <a:spLocks noGrp="1"/>
          </p:cNvSpPr>
          <p:nvPr>
            <p:ph type="body" sz="quarter" idx="11"/>
          </p:nvPr>
        </p:nvSpPr>
        <p:spPr>
          <a:xfrm>
            <a:off x="897769" y="1909192"/>
            <a:ext cx="4586513" cy="3647710"/>
          </a:xfrm>
        </p:spPr>
        <p:txBody>
          <a:bodyPr vert="horz" lIns="91440" tIns="45720" rIns="91440" bIns="45720" rtlCol="0">
            <a:normAutofit/>
          </a:bodyPr>
          <a:lstStyle/>
          <a:p>
            <a:endParaRPr lang="en-US" altLang="ja-JP" sz="2000" dirty="0">
              <a:solidFill>
                <a:schemeClr val="bg1"/>
              </a:solidFill>
            </a:endParaRPr>
          </a:p>
        </p:txBody>
      </p:sp>
      <p:cxnSp>
        <p:nvCxnSpPr>
          <p:cNvPr id="25" name="Straight Connector 2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a:xfrm>
            <a:off x="2374670" y="6356350"/>
            <a:ext cx="3945835" cy="365125"/>
          </a:xfrm>
        </p:spPr>
        <p:txBody>
          <a:bodyPr vert="horz" lIns="91440" tIns="45720" rIns="91440" bIns="45720" rtlCol="0" anchor="ctr">
            <a:normAutofit/>
          </a:bodyPr>
          <a:lstStyle/>
          <a:p>
            <a:pPr algn="ctr" defTabSz="914400">
              <a:defRPr/>
            </a:pPr>
            <a:endParaRPr lang="en-US" sz="1200" kern="1200">
              <a:solidFill>
                <a:schemeClr val="bg1">
                  <a:lumMod val="50000"/>
                </a:schemeClr>
              </a:solidFill>
              <a:latin typeface="Calibri" panose="020F0502020204030204"/>
              <a:ea typeface="+mn-ea"/>
              <a:cs typeface="+mn-cs"/>
            </a:endParaRPr>
          </a:p>
        </p:txBody>
      </p:sp>
      <p:pic>
        <p:nvPicPr>
          <p:cNvPr id="16" name="図 15" descr="口を開けているメガネをかけた男性&#10;&#10;中程度の精度で自動的に生成された説明">
            <a:extLst>
              <a:ext uri="{FF2B5EF4-FFF2-40B4-BE49-F238E27FC236}">
                <a16:creationId xmlns:a16="http://schemas.microsoft.com/office/drawing/2014/main" id="{558B6939-8CD0-5128-BC3B-69CE1ABACCFF}"/>
              </a:ext>
            </a:extLst>
          </p:cNvPr>
          <p:cNvPicPr>
            <a:picLocks noChangeAspect="1"/>
          </p:cNvPicPr>
          <p:nvPr/>
        </p:nvPicPr>
        <p:blipFill rotWithShape="1">
          <a:blip r:embed="rId3">
            <a:extLst>
              <a:ext uri="{28A0092B-C50C-407E-A947-70E740481C1C}">
                <a14:useLocalDpi xmlns:a14="http://schemas.microsoft.com/office/drawing/2010/main" val="0"/>
              </a:ext>
            </a:extLst>
          </a:blip>
          <a:srcRect r="44846" b="-1"/>
          <a:stretch/>
        </p:blipFill>
        <p:spPr>
          <a:xfrm>
            <a:off x="2772935" y="10"/>
            <a:ext cx="6646129" cy="6857990"/>
          </a:xfrm>
          <a:prstGeom prst="rect">
            <a:avLst/>
          </a:prstGeom>
        </p:spPr>
      </p:pic>
    </p:spTree>
    <p:extLst>
      <p:ext uri="{BB962C8B-B14F-4D97-AF65-F5344CB8AC3E}">
        <p14:creationId xmlns:p14="http://schemas.microsoft.com/office/powerpoint/2010/main" val="378293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err="1">
                <a:solidFill>
                  <a:schemeClr val="tx1"/>
                </a:solidFill>
                <a:latin typeface="+mj-lt"/>
                <a:ea typeface="+mj-ea"/>
                <a:cs typeface="+mj-cs"/>
              </a:rPr>
              <a:t>自己紹介</a:t>
            </a:r>
            <a:endParaRPr lang="en-US" sz="54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669036" y="1895052"/>
            <a:ext cx="10515600" cy="4251960"/>
          </a:xfrm>
        </p:spPr>
        <p:txBody>
          <a:bodyPr vert="horz" lIns="91440" tIns="45720" rIns="91440" bIns="45720" rtlCol="0">
            <a:normAutofit/>
          </a:bodyPr>
          <a:lstStyle/>
          <a:p>
            <a:pPr marL="0" indent="0">
              <a:buNone/>
            </a:pPr>
            <a:r>
              <a:rPr lang="en-US" sz="2200" dirty="0" err="1">
                <a:latin typeface="メイリオ" panose="020B0604030504040204" pitchFamily="50" charset="-128"/>
                <a:ea typeface="メイリオ" panose="020B0604030504040204" pitchFamily="50" charset="-128"/>
              </a:rPr>
              <a:t>ヒビノ株式会社マーケティングDiv所属</a:t>
            </a:r>
            <a:r>
              <a:rPr lang="en-US" sz="2200" dirty="0">
                <a:latin typeface="メイリオ" panose="020B0604030504040204" pitchFamily="50" charset="-128"/>
                <a:ea typeface="メイリオ" panose="020B0604030504040204" pitchFamily="50" charset="-128"/>
              </a:rPr>
              <a:t> </a:t>
            </a:r>
          </a:p>
          <a:p>
            <a:pPr marL="0" indent="0">
              <a:buNone/>
            </a:pPr>
            <a:r>
              <a:rPr lang="en-US" sz="2200" dirty="0">
                <a:latin typeface="メイリオ" panose="020B0604030504040204" pitchFamily="50" charset="-128"/>
                <a:ea typeface="メイリオ" panose="020B0604030504040204" pitchFamily="50" charset="-128"/>
              </a:rPr>
              <a:t> </a:t>
            </a:r>
            <a:r>
              <a:rPr lang="ja-JP" altLang="en-US" sz="2200" b="1" dirty="0">
                <a:latin typeface="メイリオ" panose="020B0604030504040204" pitchFamily="50" charset="-128"/>
                <a:ea typeface="メイリオ" panose="020B0604030504040204" pitchFamily="50" charset="-128"/>
              </a:rPr>
              <a:t>松本亮介</a:t>
            </a:r>
            <a:endParaRPr lang="en-US" altLang="ja-JP" sz="2200" b="1" dirty="0">
              <a:latin typeface="メイリオ" panose="020B0604030504040204" pitchFamily="50" charset="-128"/>
              <a:ea typeface="メイリオ" panose="020B0604030504040204" pitchFamily="50" charset="-128"/>
            </a:endParaRPr>
          </a:p>
          <a:p>
            <a:pPr marL="0"/>
            <a:endParaRPr lang="en-US" altLang="ja-JP" sz="2200" b="1" dirty="0">
              <a:latin typeface="メイリオ" panose="020B0604030504040204" pitchFamily="50" charset="-128"/>
              <a:ea typeface="メイリオ" panose="020B0604030504040204" pitchFamily="50" charset="-128"/>
            </a:endParaRPr>
          </a:p>
          <a:p>
            <a:r>
              <a:rPr lang="en-US" sz="2200" dirty="0">
                <a:latin typeface="メイリオ" panose="020B0604030504040204" pitchFamily="50" charset="-128"/>
                <a:ea typeface="メイリオ" panose="020B0604030504040204" pitchFamily="50" charset="-128"/>
              </a:rPr>
              <a:t>2016年入社 現在33歳 </a:t>
            </a:r>
            <a:r>
              <a:rPr lang="ja-JP" altLang="en-US" sz="2200" dirty="0">
                <a:latin typeface="メイリオ" panose="020B0604030504040204" pitchFamily="50" charset="-128"/>
                <a:ea typeface="メイリオ" panose="020B0604030504040204" pitchFamily="50" charset="-128"/>
              </a:rPr>
              <a:t>　</a:t>
            </a:r>
            <a:r>
              <a:rPr lang="en-US" sz="2200" dirty="0" err="1">
                <a:latin typeface="メイリオ" panose="020B0604030504040204" pitchFamily="50" charset="-128"/>
                <a:ea typeface="メイリオ" panose="020B0604030504040204" pitchFamily="50" charset="-128"/>
              </a:rPr>
              <a:t>独身</a:t>
            </a:r>
            <a:r>
              <a:rPr lang="ja-JP" altLang="en-US" sz="2200" dirty="0">
                <a:latin typeface="メイリオ" panose="020B0604030504040204" pitchFamily="50" charset="-128"/>
                <a:ea typeface="メイリオ" panose="020B0604030504040204" pitchFamily="50" charset="-128"/>
              </a:rPr>
              <a:t>（</a:t>
            </a:r>
            <a:r>
              <a:rPr lang="en-US" altLang="ja-JP" sz="2200" dirty="0">
                <a:latin typeface="メイリオ" panose="020B0604030504040204" pitchFamily="50" charset="-128"/>
                <a:ea typeface="メイリオ" panose="020B0604030504040204" pitchFamily="50" charset="-128"/>
              </a:rPr>
              <a:t>2023</a:t>
            </a:r>
            <a:r>
              <a:rPr lang="ja-JP" altLang="en-US" sz="2200" dirty="0">
                <a:latin typeface="メイリオ" panose="020B0604030504040204" pitchFamily="50" charset="-128"/>
                <a:ea typeface="メイリオ" panose="020B0604030504040204" pitchFamily="50" charset="-128"/>
              </a:rPr>
              <a:t>年</a:t>
            </a:r>
            <a:r>
              <a:rPr lang="en-US" altLang="ja-JP" sz="2200" dirty="0">
                <a:latin typeface="メイリオ" panose="020B0604030504040204" pitchFamily="50" charset="-128"/>
                <a:ea typeface="メイリオ" panose="020B0604030504040204" pitchFamily="50" charset="-128"/>
              </a:rPr>
              <a:t>12</a:t>
            </a:r>
            <a:r>
              <a:rPr lang="ja-JP" altLang="en-US" sz="2200" dirty="0">
                <a:latin typeface="メイリオ" panose="020B0604030504040204" pitchFamily="50" charset="-128"/>
                <a:ea typeface="メイリオ" panose="020B0604030504040204" pitchFamily="50" charset="-128"/>
              </a:rPr>
              <a:t>月より公募開始）</a:t>
            </a:r>
            <a:br>
              <a:rPr lang="en-US" sz="2200" dirty="0">
                <a:latin typeface="メイリオ" panose="020B0604030504040204" pitchFamily="50" charset="-128"/>
                <a:ea typeface="メイリオ" panose="020B0604030504040204" pitchFamily="50" charset="-128"/>
              </a:rPr>
            </a:br>
            <a:endParaRPr lang="en-US" sz="2200" dirty="0">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政治家を志し、</a:t>
            </a:r>
            <a:r>
              <a:rPr lang="en-US" sz="2200" dirty="0">
                <a:latin typeface="メイリオ" panose="020B0604030504040204" pitchFamily="50" charset="-128"/>
                <a:ea typeface="メイリオ" panose="020B0604030504040204" pitchFamily="50" charset="-128"/>
              </a:rPr>
              <a:t>京都の4年制の大学</a:t>
            </a:r>
            <a:r>
              <a:rPr lang="ja-JP" altLang="en-US" sz="2200" dirty="0">
                <a:latin typeface="メイリオ" panose="020B0604030504040204" pitchFamily="50" charset="-128"/>
                <a:ea typeface="メイリオ" panose="020B0604030504040204" pitchFamily="50" charset="-128"/>
              </a:rPr>
              <a:t>の政治学部を</a:t>
            </a:r>
            <a:r>
              <a:rPr lang="en-US" sz="2200" dirty="0" err="1">
                <a:latin typeface="メイリオ" panose="020B0604030504040204" pitchFamily="50" charset="-128"/>
                <a:ea typeface="メイリオ" panose="020B0604030504040204" pitchFamily="50" charset="-128"/>
              </a:rPr>
              <a:t>卒業後</a:t>
            </a:r>
            <a:r>
              <a:rPr lang="ja-JP" altLang="en-US" sz="2200" dirty="0">
                <a:latin typeface="メイリオ" panose="020B0604030504040204" pitchFamily="50" charset="-128"/>
                <a:ea typeface="メイリオ" panose="020B0604030504040204" pitchFamily="50" charset="-128"/>
              </a:rPr>
              <a:t>　</a:t>
            </a:r>
            <a:r>
              <a:rPr lang="en-US" sz="2200" dirty="0" err="1">
                <a:latin typeface="メイリオ" panose="020B0604030504040204" pitchFamily="50" charset="-128"/>
                <a:ea typeface="メイリオ" panose="020B0604030504040204" pitchFamily="50" charset="-128"/>
              </a:rPr>
              <a:t>音響業界へ</a:t>
            </a:r>
            <a:endParaRPr lang="en-US" sz="2200" dirty="0">
              <a:latin typeface="メイリオ" panose="020B0604030504040204" pitchFamily="50" charset="-128"/>
              <a:ea typeface="メイリオ" panose="020B0604030504040204" pitchFamily="50" charset="-128"/>
            </a:endParaRPr>
          </a:p>
          <a:p>
            <a:pPr marL="0" indent="0">
              <a:buNone/>
            </a:pPr>
            <a:r>
              <a:rPr lang="ja-JP" altLang="en-US" sz="2200" dirty="0">
                <a:latin typeface="メイリオ" panose="020B0604030504040204" pitchFamily="50" charset="-128"/>
                <a:ea typeface="メイリオ" panose="020B0604030504040204" pitchFamily="50" charset="-128"/>
              </a:rPr>
              <a:t>　ヒビノ東京で</a:t>
            </a:r>
            <a:r>
              <a:rPr lang="en-US" altLang="ja-JP" sz="2200" dirty="0">
                <a:latin typeface="メイリオ" panose="020B0604030504040204" pitchFamily="50" charset="-128"/>
                <a:ea typeface="メイリオ" panose="020B0604030504040204" pitchFamily="50" charset="-128"/>
              </a:rPr>
              <a:t>3</a:t>
            </a:r>
            <a:r>
              <a:rPr lang="ja-JP" altLang="en-US" sz="2200" dirty="0">
                <a:latin typeface="メイリオ" panose="020B0604030504040204" pitchFamily="50" charset="-128"/>
                <a:ea typeface="メイリオ" panose="020B0604030504040204" pitchFamily="50" charset="-128"/>
              </a:rPr>
              <a:t>年修行後、ヒビノ大阪へ栄転</a:t>
            </a:r>
            <a:br>
              <a:rPr lang="en-US"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　</a:t>
            </a:r>
            <a:r>
              <a:rPr lang="en-US" sz="2200" dirty="0">
                <a:latin typeface="メイリオ" panose="020B0604030504040204" pitchFamily="50" charset="-128"/>
                <a:ea typeface="メイリオ" panose="020B0604030504040204" pitchFamily="50" charset="-128"/>
              </a:rPr>
              <a:t>平均年齢5</a:t>
            </a:r>
            <a:r>
              <a:rPr lang="en-US" altLang="ja-JP" sz="2200" dirty="0">
                <a:latin typeface="メイリオ" panose="020B0604030504040204" pitchFamily="50" charset="-128"/>
                <a:ea typeface="メイリオ" panose="020B0604030504040204" pitchFamily="50" charset="-128"/>
              </a:rPr>
              <a:t>5</a:t>
            </a:r>
            <a:r>
              <a:rPr lang="en-US" sz="2200" dirty="0">
                <a:latin typeface="メイリオ" panose="020B0604030504040204" pitchFamily="50" charset="-128"/>
                <a:ea typeface="メイリオ" panose="020B0604030504040204" pitchFamily="50" charset="-128"/>
              </a:rPr>
              <a:t>歳</a:t>
            </a:r>
            <a:r>
              <a:rPr lang="ja-JP" altLang="en-US" sz="2200" dirty="0">
                <a:latin typeface="メイリオ" panose="020B0604030504040204" pitchFamily="50" charset="-128"/>
                <a:ea typeface="メイリオ" panose="020B0604030504040204" pitchFamily="50" charset="-128"/>
              </a:rPr>
              <a:t>オーバー</a:t>
            </a:r>
            <a:r>
              <a:rPr lang="en-US" sz="2200" dirty="0" err="1">
                <a:latin typeface="メイリオ" panose="020B0604030504040204" pitchFamily="50" charset="-128"/>
                <a:ea typeface="メイリオ" panose="020B0604030504040204" pitchFamily="50" charset="-128"/>
              </a:rPr>
              <a:t>のヒビノ大阪ブランチ</a:t>
            </a:r>
            <a:r>
              <a:rPr lang="ja-JP" altLang="en-US" sz="2200" dirty="0">
                <a:latin typeface="メイリオ" panose="020B0604030504040204" pitchFamily="50" charset="-128"/>
                <a:ea typeface="メイリオ" panose="020B0604030504040204" pitchFamily="50" charset="-128"/>
              </a:rPr>
              <a:t>にて最年少として</a:t>
            </a:r>
            <a:endParaRPr lang="en-US" sz="2200" dirty="0">
              <a:latin typeface="メイリオ" panose="020B0604030504040204" pitchFamily="50" charset="-128"/>
              <a:ea typeface="メイリオ" panose="020B0604030504040204" pitchFamily="50" charset="-128"/>
            </a:endParaRPr>
          </a:p>
          <a:p>
            <a:pPr marL="0" indent="0">
              <a:buNone/>
            </a:pPr>
            <a:r>
              <a:rPr lang="en-US" sz="2200" dirty="0">
                <a:latin typeface="メイリオ" panose="020B0604030504040204" pitchFamily="50" charset="-128"/>
                <a:ea typeface="メイリオ" panose="020B0604030504040204" pitchFamily="50" charset="-128"/>
              </a:rPr>
              <a:t>『</a:t>
            </a:r>
            <a:r>
              <a:rPr lang="en-US" sz="2200" dirty="0" err="1">
                <a:latin typeface="メイリオ" panose="020B0604030504040204" pitchFamily="50" charset="-128"/>
                <a:ea typeface="メイリオ" panose="020B0604030504040204" pitchFamily="50" charset="-128"/>
              </a:rPr>
              <a:t>SRマーケット営業</a:t>
            </a:r>
            <a:r>
              <a:rPr lang="en-US" sz="2200" dirty="0">
                <a:latin typeface="メイリオ" panose="020B0604030504040204" pitchFamily="50" charset="-128"/>
                <a:ea typeface="メイリオ" panose="020B0604030504040204" pitchFamily="50" charset="-128"/>
              </a:rPr>
              <a:t>』『</a:t>
            </a:r>
            <a:r>
              <a:rPr lang="en-US" sz="2200" dirty="0" err="1">
                <a:latin typeface="メイリオ" panose="020B0604030504040204" pitchFamily="50" charset="-128"/>
                <a:ea typeface="メイリオ" panose="020B0604030504040204" pitchFamily="50" charset="-128"/>
              </a:rPr>
              <a:t>あらゆる下っ端の雑用</a:t>
            </a:r>
            <a:r>
              <a:rPr lang="en-US" sz="2200" dirty="0"/>
              <a:t>』『</a:t>
            </a:r>
            <a:r>
              <a:rPr lang="en-US" sz="2200" b="1" dirty="0" err="1"/>
              <a:t>平均年齢下げ</a:t>
            </a:r>
            <a:r>
              <a:rPr lang="en-US" sz="2200" dirty="0" err="1"/>
              <a:t>』を担当</a:t>
            </a:r>
            <a:endParaRPr lang="en-US" sz="2200" dirty="0"/>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endParaRPr lang="en-US" sz="1200" kern="1200" dirty="0">
              <a:solidFill>
                <a:schemeClr val="tx1">
                  <a:tint val="75000"/>
                </a:schemeClr>
              </a:solidFill>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テキスト ボックス 8">
            <a:extLst>
              <a:ext uri="{FF2B5EF4-FFF2-40B4-BE49-F238E27FC236}">
                <a16:creationId xmlns:a16="http://schemas.microsoft.com/office/drawing/2014/main" id="{90B34CEF-1090-ABAB-01D2-E2B245B56802}"/>
              </a:ext>
            </a:extLst>
          </p:cNvPr>
          <p:cNvSpPr txBox="1"/>
          <p:nvPr/>
        </p:nvSpPr>
        <p:spPr>
          <a:xfrm>
            <a:off x="572493" y="238539"/>
            <a:ext cx="11018520" cy="143441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kumimoji="1" lang="en-US" altLang="ja-JP" sz="5400" b="1" i="1">
                <a:latin typeface="+mj-lt"/>
                <a:ea typeface="+mj-ea"/>
                <a:cs typeface="+mj-cs"/>
              </a:rPr>
              <a:t>DDK4000</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テキスト ボックス 6">
            <a:extLst>
              <a:ext uri="{FF2B5EF4-FFF2-40B4-BE49-F238E27FC236}">
                <a16:creationId xmlns:a16="http://schemas.microsoft.com/office/drawing/2014/main" id="{D01C5248-2C1F-E60A-D0A4-8B2DE7275C95}"/>
              </a:ext>
            </a:extLst>
          </p:cNvPr>
          <p:cNvSpPr txBox="1"/>
          <p:nvPr/>
        </p:nvSpPr>
        <p:spPr>
          <a:xfrm>
            <a:off x="147317" y="2432511"/>
            <a:ext cx="6713552" cy="411917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ja-JP" altLang="en-US" sz="2200" b="0" i="0" dirty="0">
                <a:effectLst/>
              </a:rPr>
              <a:t>厳選された</a:t>
            </a:r>
            <a:r>
              <a:rPr lang="en-US" altLang="ja-JP" sz="2200" b="0" i="0" dirty="0">
                <a:effectLst/>
              </a:rPr>
              <a:t>4 </a:t>
            </a:r>
            <a:r>
              <a:rPr lang="ja-JP" altLang="en-US" sz="2200" b="0" i="0" dirty="0">
                <a:effectLst/>
              </a:rPr>
              <a:t>種類</a:t>
            </a:r>
            <a:r>
              <a:rPr lang="en-US" altLang="ja-JP" sz="2200" b="0" i="0" dirty="0">
                <a:effectLst/>
              </a:rPr>
              <a:t>7 </a:t>
            </a:r>
            <a:r>
              <a:rPr lang="ja-JP" altLang="en-US" sz="2200" b="0" i="0" dirty="0">
                <a:effectLst/>
              </a:rPr>
              <a:t>本のマイクロホンと必要なアクセサリーが頑丈で持ち運びに便利なペリカンケースに収納された、ドラム収録用のマイクキットです。</a:t>
            </a:r>
            <a:endParaRPr lang="en-US" altLang="ja-JP" sz="2200" b="0" i="0" dirty="0">
              <a:effectLst/>
            </a:endParaRPr>
          </a:p>
          <a:p>
            <a:pPr indent="-228600" defTabSz="914400">
              <a:lnSpc>
                <a:spcPct val="90000"/>
              </a:lnSpc>
              <a:spcAft>
                <a:spcPts val="600"/>
              </a:spcAft>
              <a:buFont typeface="Arial" panose="020B0604020202020204" pitchFamily="34" charset="0"/>
              <a:buChar char="•"/>
            </a:pPr>
            <a:endParaRPr lang="en-US" altLang="ja-JP" sz="2200" b="0" i="0" dirty="0">
              <a:effectLst/>
            </a:endParaRPr>
          </a:p>
          <a:p>
            <a:pPr indent="-228600" defTabSz="914400">
              <a:lnSpc>
                <a:spcPct val="90000"/>
              </a:lnSpc>
              <a:spcAft>
                <a:spcPts val="600"/>
              </a:spcAft>
              <a:buFont typeface="Arial" panose="020B0604020202020204" pitchFamily="34" charset="0"/>
              <a:buChar char="•"/>
            </a:pPr>
            <a:r>
              <a:rPr lang="en-US" altLang="ja-JP" sz="2200" b="0" i="0" dirty="0">
                <a:effectLst/>
              </a:rPr>
              <a:t>7 </a:t>
            </a:r>
            <a:r>
              <a:rPr lang="ja-JP" altLang="en-US" sz="2200" b="0" i="0" dirty="0">
                <a:effectLst/>
              </a:rPr>
              <a:t>本のマイクロホンが描き出すナチュラルで透明感のある正確なサウンドは、サウンドエンジニアの自由な音作りを可能にし、あらゆる音楽ジャンルに対応します。またマイクロホンはいずれも高い耐久性を獲得しているため、レコーディングシーンはもちろん、過酷なライブシーンでも安心してお使いいただけます。</a:t>
            </a:r>
            <a:endParaRPr kumimoji="1" lang="en-US" altLang="ja-JP" sz="2200" dirty="0"/>
          </a:p>
        </p:txBody>
      </p:sp>
      <p:pic>
        <p:nvPicPr>
          <p:cNvPr id="3" name="図 2" descr="コンピュータ が含まれている画像&#10;&#10;自動的に生成された説明">
            <a:extLst>
              <a:ext uri="{FF2B5EF4-FFF2-40B4-BE49-F238E27FC236}">
                <a16:creationId xmlns:a16="http://schemas.microsoft.com/office/drawing/2014/main" id="{8C5A0301-9262-6B9D-3562-DC774D2CF535}"/>
              </a:ext>
            </a:extLst>
          </p:cNvPr>
          <p:cNvPicPr>
            <a:picLocks noChangeAspect="1"/>
          </p:cNvPicPr>
          <p:nvPr/>
        </p:nvPicPr>
        <p:blipFill rotWithShape="1">
          <a:blip r:embed="rId3">
            <a:extLst>
              <a:ext uri="{28A0092B-C50C-407E-A947-70E740481C1C}">
                <a14:useLocalDpi xmlns:a14="http://schemas.microsoft.com/office/drawing/2010/main" val="0"/>
              </a:ext>
            </a:extLst>
          </a:blip>
          <a:srcRect l="24939" r="26959" b="2"/>
          <a:stretch/>
        </p:blipFill>
        <p:spPr>
          <a:xfrm>
            <a:off x="7008185" y="1718120"/>
            <a:ext cx="4715353" cy="4901341"/>
          </a:xfrm>
          <a:prstGeom prst="rect">
            <a:avLst/>
          </a:prstGeom>
        </p:spPr>
      </p:pic>
    </p:spTree>
    <p:extLst>
      <p:ext uri="{BB962C8B-B14F-4D97-AF65-F5344CB8AC3E}">
        <p14:creationId xmlns:p14="http://schemas.microsoft.com/office/powerpoint/2010/main" val="237789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背景パターン&#10;&#10;自動的に生成された説明">
            <a:extLst>
              <a:ext uri="{FF2B5EF4-FFF2-40B4-BE49-F238E27FC236}">
                <a16:creationId xmlns:a16="http://schemas.microsoft.com/office/drawing/2014/main" id="{6AD7FB95-D175-6C0A-1486-4E3D754C4F3B}"/>
              </a:ext>
            </a:extLst>
          </p:cNvPr>
          <p:cNvPicPr>
            <a:picLocks noChangeAspect="1"/>
          </p:cNvPicPr>
          <p:nvPr/>
        </p:nvPicPr>
        <p:blipFill rotWithShape="1">
          <a:blip r:embed="rId2">
            <a:alphaModFix amt="50000"/>
          </a:blip>
          <a:srcRect t="43736" r="-1" b="-1"/>
          <a:stretch/>
        </p:blipFill>
        <p:spPr>
          <a:xfrm>
            <a:off x="20" y="10"/>
            <a:ext cx="12188930" cy="6857990"/>
          </a:xfrm>
          <a:prstGeom prst="rect">
            <a:avLst/>
          </a:prstGeom>
        </p:spPr>
      </p:pic>
      <p:sp>
        <p:nvSpPr>
          <p:cNvPr id="2" name="Title 1"/>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chemeClr val="bg1"/>
                </a:solidFill>
              </a:rPr>
              <a:t>Chapter2　</a:t>
            </a:r>
            <a:br>
              <a:rPr lang="en-US" sz="6600">
                <a:solidFill>
                  <a:schemeClr val="bg1"/>
                </a:solidFill>
              </a:rPr>
            </a:br>
            <a:r>
              <a:rPr lang="en-US" sz="6600">
                <a:solidFill>
                  <a:schemeClr val="bg1"/>
                </a:solidFill>
              </a:rPr>
              <a:t>マイキング</a:t>
            </a:r>
          </a:p>
        </p:txBody>
      </p:sp>
      <p:sp>
        <p:nvSpPr>
          <p:cNvPr id="1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defRPr/>
            </a:pPr>
            <a:endParaRPr lang="en-US" sz="1200" kern="1200">
              <a:solidFill>
                <a:srgbClr val="FFFFFF"/>
              </a:solidFill>
              <a:latin typeface="Calibri" panose="020F0502020204030204"/>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マイキングとは</a:t>
            </a:r>
          </a:p>
        </p:txBody>
      </p:sp>
      <p:sp>
        <p:nvSpPr>
          <p:cNvPr id="4" name="Footer Placeholder 3"/>
          <p:cNvSpPr>
            <a:spLocks noGrp="1"/>
          </p:cNvSpPr>
          <p:nvPr>
            <p:ph type="ftr" sz="quarter" idx="3"/>
          </p:nvPr>
        </p:nvSpPr>
        <p:spPr>
          <a:xfrm rot="5400000">
            <a:off x="-1828800" y="1984248"/>
            <a:ext cx="4114800" cy="365125"/>
          </a:xfrm>
        </p:spPr>
        <p:txBody>
          <a:bodyPr vert="horz" lIns="91440" tIns="45720" rIns="91440" bIns="45720" rtlCol="0" anchor="ctr">
            <a:normAutofit/>
          </a:bodyPr>
          <a:lstStyle/>
          <a:p>
            <a:pPr defTabSz="914400"/>
            <a:endParaRPr lang="en-US" sz="1100" kern="1200">
              <a:solidFill>
                <a:srgbClr val="FFFFFF"/>
              </a:solidFill>
              <a:latin typeface="+mn-lt"/>
              <a:ea typeface="+mn-ea"/>
              <a:cs typeface="+mn-cs"/>
            </a:endParaRPr>
          </a:p>
        </p:txBody>
      </p:sp>
      <p:graphicFrame>
        <p:nvGraphicFramePr>
          <p:cNvPr id="6" name="Text Placeholder 2">
            <a:extLst>
              <a:ext uri="{FF2B5EF4-FFF2-40B4-BE49-F238E27FC236}">
                <a16:creationId xmlns:a16="http://schemas.microsoft.com/office/drawing/2014/main" id="{C26A0C83-151E-0579-C392-2F90123339EB}"/>
              </a:ext>
            </a:extLst>
          </p:cNvPr>
          <p:cNvGraphicFramePr/>
          <p:nvPr>
            <p:extLst>
              <p:ext uri="{D42A27DB-BD31-4B8C-83A1-F6EECF244321}">
                <p14:modId xmlns:p14="http://schemas.microsoft.com/office/powerpoint/2010/main" val="347277061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8344" y="1006998"/>
            <a:ext cx="3678890" cy="4607738"/>
          </a:xfrm>
        </p:spPr>
        <p:txBody>
          <a:bodyPr vert="horz" lIns="91440" tIns="45720" rIns="91440" bIns="45720" rtlCol="0" anchor="ctr">
            <a:normAutofit/>
          </a:bodyPr>
          <a:lstStyle/>
          <a:p>
            <a:r>
              <a:rPr lang="en-US" sz="4400" kern="1200" dirty="0" err="1">
                <a:solidFill>
                  <a:srgbClr val="FFFFFF"/>
                </a:solidFill>
                <a:latin typeface="+mj-lt"/>
                <a:ea typeface="+mj-ea"/>
                <a:cs typeface="+mj-cs"/>
              </a:rPr>
              <a:t>最適なマイクの選択</a:t>
            </a:r>
            <a:endParaRPr lang="en-US" sz="4400" kern="1200" dirty="0">
              <a:solidFill>
                <a:srgbClr val="FFFFFF"/>
              </a:solidFill>
              <a:latin typeface="+mj-lt"/>
              <a:ea typeface="+mj-ea"/>
              <a:cs typeface="+mj-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p:cNvSpPr>
            <a:spLocks noGrp="1"/>
          </p:cNvSpPr>
          <p:nvPr>
            <p:ph type="body" sz="quarter" idx="11"/>
          </p:nvPr>
        </p:nvSpPr>
        <p:spPr>
          <a:xfrm>
            <a:off x="4291448" y="319087"/>
            <a:ext cx="7466563" cy="6130131"/>
          </a:xfrm>
        </p:spPr>
        <p:txBody>
          <a:bodyPr vert="horz" lIns="91440" tIns="45720" rIns="91440" bIns="45720" rtlCol="0" anchor="ctr">
            <a:normAutofit/>
          </a:bodyPr>
          <a:lstStyle/>
          <a:p>
            <a:r>
              <a:rPr lang="en-US" sz="2500" dirty="0"/>
              <a:t>マイクの周波数応答性はそれぞれ異なるため、用途によって最適なマイクを使い分ける必要があります。楽器の音質を分析した上で、どのマイクが最適なのかを決定するようにしてください。</a:t>
            </a:r>
          </a:p>
          <a:p>
            <a:endParaRPr lang="en-US" sz="2500" dirty="0"/>
          </a:p>
          <a:p>
            <a:pPr marL="0" indent="0">
              <a:buNone/>
            </a:pPr>
            <a:r>
              <a:rPr lang="en-US" sz="2500" dirty="0"/>
              <a:t>○</a:t>
            </a:r>
            <a:r>
              <a:rPr lang="en-US" sz="2500" dirty="0" err="1"/>
              <a:t>柔らかい音の楽器には、指向性の狭いコンデンサータイプがおそらく最適でしょう</a:t>
            </a:r>
            <a:r>
              <a:rPr lang="en-US" sz="2500" dirty="0"/>
              <a:t>。</a:t>
            </a:r>
            <a:br>
              <a:rPr lang="en-US" sz="2500" dirty="0"/>
            </a:br>
            <a:r>
              <a:rPr lang="en-US" sz="2500" dirty="0"/>
              <a:t>○</a:t>
            </a:r>
            <a:r>
              <a:rPr lang="en-US" sz="2500" dirty="0" err="1"/>
              <a:t>大音量の楽器には、高いSPLに対応するマイクを選択してください（低感度モデル</a:t>
            </a:r>
            <a:r>
              <a:rPr lang="en-US" sz="2500" dirty="0"/>
              <a:t>）</a:t>
            </a:r>
            <a:br>
              <a:rPr lang="en-US" sz="2500" dirty="0"/>
            </a:br>
            <a:r>
              <a:rPr lang="en-US" sz="2500" dirty="0"/>
              <a:t>○</a:t>
            </a:r>
            <a:r>
              <a:rPr lang="en-US" sz="2500" dirty="0" err="1"/>
              <a:t>高音が目立ちすぎる場合は少し温かみを加えるマイクを試してみましょう</a:t>
            </a:r>
            <a:r>
              <a:rPr lang="en-US" sz="2500" dirty="0"/>
              <a:t>。</a:t>
            </a:r>
            <a:br>
              <a:rPr lang="en-US" sz="2500" dirty="0"/>
            </a:br>
            <a:r>
              <a:rPr lang="en-US" sz="2500" dirty="0"/>
              <a:t>○</a:t>
            </a:r>
            <a:r>
              <a:rPr lang="en-US" sz="2500" dirty="0" err="1"/>
              <a:t>低音が強い場合は、大型ダイアフラムのダイナミックタイプで低域をフルに捉えるようにしてください</a:t>
            </a:r>
            <a:r>
              <a:rPr lang="en-US" sz="2500" dirty="0"/>
              <a:t>。</a:t>
            </a:r>
          </a:p>
        </p:txBody>
      </p:sp>
      <p:sp>
        <p:nvSpPr>
          <p:cNvPr id="4" name="Footer Placeholder 3"/>
          <p:cNvSpPr>
            <a:spLocks noGrp="1"/>
          </p:cNvSpPr>
          <p:nvPr>
            <p:ph type="ftr" sz="quarter" idx="3"/>
          </p:nvPr>
        </p:nvSpPr>
        <p:spPr>
          <a:xfrm>
            <a:off x="4038600" y="6356350"/>
            <a:ext cx="5251174" cy="365125"/>
          </a:xfrm>
        </p:spPr>
        <p:txBody>
          <a:bodyPr vert="horz" lIns="91440" tIns="45720" rIns="91440" bIns="45720" rtlCol="0" anchor="ctr">
            <a:normAutofit/>
          </a:bodyPr>
          <a:lstStyle/>
          <a:p>
            <a:pPr algn="ctr" defTabSz="914400"/>
            <a:endParaRPr lang="en-US" sz="1200" kern="1200" dirty="0">
              <a:solidFill>
                <a:schemeClr val="tx1">
                  <a:tint val="75000"/>
                </a:schemeClr>
              </a:solidFill>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F4AB2DE-12D3-7347-63E6-B3B812E23877}"/>
              </a:ext>
            </a:extLst>
          </p:cNvPr>
          <p:cNvPicPr>
            <a:picLocks noChangeAspect="1"/>
          </p:cNvPicPr>
          <p:nvPr/>
        </p:nvPicPr>
        <p:blipFill rotWithShape="1">
          <a:blip r:embed="rId3">
            <a:duotone>
              <a:schemeClr val="bg2">
                <a:shade val="45000"/>
                <a:satMod val="135000"/>
              </a:schemeClr>
              <a:prstClr val="white"/>
            </a:duotone>
          </a:blip>
          <a:srcRect/>
          <a:stretch/>
        </p:blipFill>
        <p:spPr>
          <a:xfrm>
            <a:off x="20" y="10"/>
            <a:ext cx="12191980" cy="6857990"/>
          </a:xfrm>
          <a:prstGeom prst="rect">
            <a:avLst/>
          </a:prstGeom>
        </p:spPr>
      </p:pic>
      <p:sp>
        <p:nvSpPr>
          <p:cNvPr id="36" name="Rectangle 2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a:t>最適な位置の選択</a:t>
            </a:r>
            <a:endParaRPr lang="en-US" sz="4400" dirty="0"/>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defRPr/>
            </a:pPr>
            <a:endParaRPr lang="en-US" sz="1200" kern="1200">
              <a:solidFill>
                <a:prstClr val="black">
                  <a:tint val="75000"/>
                </a:prstClr>
              </a:solidFill>
              <a:latin typeface="Calibri" panose="020F0502020204030204"/>
              <a:ea typeface="+mn-ea"/>
              <a:cs typeface="+mn-cs"/>
            </a:endParaRPr>
          </a:p>
        </p:txBody>
      </p:sp>
      <p:graphicFrame>
        <p:nvGraphicFramePr>
          <p:cNvPr id="16" name="Text Placeholder 2">
            <a:extLst>
              <a:ext uri="{FF2B5EF4-FFF2-40B4-BE49-F238E27FC236}">
                <a16:creationId xmlns:a16="http://schemas.microsoft.com/office/drawing/2014/main" id="{E71B3514-DBEC-9461-5546-EE9490DFE1A2}"/>
              </a:ext>
            </a:extLst>
          </p:cNvPr>
          <p:cNvGraphicFramePr/>
          <p:nvPr>
            <p:extLst>
              <p:ext uri="{D42A27DB-BD31-4B8C-83A1-F6EECF244321}">
                <p14:modId xmlns:p14="http://schemas.microsoft.com/office/powerpoint/2010/main" val="8971631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descr="金属, 座る, 自転車, カメラ が含まれている画像&#10;&#10;自動的に生成された説明">
            <a:extLst>
              <a:ext uri="{FF2B5EF4-FFF2-40B4-BE49-F238E27FC236}">
                <a16:creationId xmlns:a16="http://schemas.microsoft.com/office/drawing/2014/main" id="{E9966127-498C-0F37-3A9C-51D76A1C68A5}"/>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5414"/>
          <a:stretch/>
        </p:blipFill>
        <p:spPr>
          <a:xfrm>
            <a:off x="20" y="10"/>
            <a:ext cx="12191979" cy="6857990"/>
          </a:xfrm>
          <a:prstGeom prst="rect">
            <a:avLst/>
          </a:prstGeom>
        </p:spPr>
      </p:pic>
      <p:sp>
        <p:nvSpPr>
          <p:cNvPr id="2" name="Title 1"/>
          <p:cNvSpPr>
            <a:spLocks noGrp="1"/>
          </p:cNvSpPr>
          <p:nvPr>
            <p:ph type="title"/>
          </p:nvPr>
        </p:nvSpPr>
        <p:spPr>
          <a:xfrm>
            <a:off x="841249" y="941832"/>
            <a:ext cx="10506456" cy="2057400"/>
          </a:xfrm>
        </p:spPr>
        <p:txBody>
          <a:bodyPr vert="horz" lIns="91440" tIns="45720" rIns="91440" bIns="45720" rtlCol="0" anchor="b">
            <a:normAutofit/>
          </a:bodyPr>
          <a:lstStyle/>
          <a:p>
            <a:r>
              <a:rPr lang="en-US" sz="5000">
                <a:solidFill>
                  <a:schemeClr val="bg1"/>
                </a:solidFill>
              </a:rPr>
              <a:t>実例</a:t>
            </a:r>
          </a:p>
        </p:txBody>
      </p:sp>
      <p:sp>
        <p:nvSpPr>
          <p:cNvPr id="50" name="Rectangle 4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 name="Rectangle 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1"/>
          </p:nvPr>
        </p:nvSpPr>
        <p:spPr>
          <a:xfrm>
            <a:off x="841248" y="3502152"/>
            <a:ext cx="10506456" cy="2670048"/>
          </a:xfrm>
        </p:spPr>
        <p:txBody>
          <a:bodyPr vert="horz" lIns="91440" tIns="45720" rIns="91440" bIns="45720" rtlCol="0">
            <a:normAutofit/>
          </a:bodyPr>
          <a:lstStyle/>
          <a:p>
            <a:pPr marL="0"/>
            <a:endParaRPr lang="en-US" sz="2000">
              <a:solidFill>
                <a:schemeClr val="bg1"/>
              </a:solidFill>
            </a:endParaRPr>
          </a:p>
          <a:p>
            <a:pPr marL="0"/>
            <a:endParaRPr lang="en-US" sz="2000">
              <a:solidFill>
                <a:schemeClr val="bg1"/>
              </a:solidFill>
            </a:endParaRPr>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defRPr/>
            </a:pPr>
            <a:endParaRPr lang="en-US" sz="1200" kern="1200">
              <a:solidFill>
                <a:schemeClr val="bg1"/>
              </a:solidFill>
              <a:latin typeface="Calibri" panose="020F0502020204030204"/>
              <a:ea typeface="+mn-ea"/>
              <a:cs typeface="+mn-cs"/>
            </a:endParaRPr>
          </a:p>
        </p:txBody>
      </p:sp>
    </p:spTree>
    <p:extLst>
      <p:ext uri="{BB962C8B-B14F-4D97-AF65-F5344CB8AC3E}">
        <p14:creationId xmlns:p14="http://schemas.microsoft.com/office/powerpoint/2010/main" val="2561601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descr="自転車のハンドル&#10;&#10;中程度の精度で自動的に生成された説明">
            <a:extLst>
              <a:ext uri="{FF2B5EF4-FFF2-40B4-BE49-F238E27FC236}">
                <a16:creationId xmlns:a16="http://schemas.microsoft.com/office/drawing/2014/main" id="{27A73677-B92E-5E88-124E-0F45E08A1B6F}"/>
              </a:ext>
            </a:extLst>
          </p:cNvPr>
          <p:cNvPicPr>
            <a:picLocks noChangeAspect="1"/>
          </p:cNvPicPr>
          <p:nvPr/>
        </p:nvPicPr>
        <p:blipFill rotWithShape="1">
          <a:blip r:embed="rId2">
            <a:extLst>
              <a:ext uri="{28A0092B-C50C-407E-A947-70E740481C1C}">
                <a14:useLocalDpi xmlns:a14="http://schemas.microsoft.com/office/drawing/2010/main" val="0"/>
              </a:ext>
            </a:extLst>
          </a:blip>
          <a:srcRect l="7126" t="27596" b="17296"/>
          <a:stretch/>
        </p:blipFill>
        <p:spPr>
          <a:xfrm>
            <a:off x="4215632" y="0"/>
            <a:ext cx="8668512" cy="6857990"/>
          </a:xfrm>
          <a:prstGeom prst="rect">
            <a:avLst/>
          </a:prstGeom>
        </p:spPr>
      </p:pic>
      <p:sp>
        <p:nvSpPr>
          <p:cNvPr id="31" name="Rectangle 3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1"/>
          </p:nvPr>
        </p:nvSpPr>
        <p:spPr>
          <a:xfrm>
            <a:off x="153008" y="1521970"/>
            <a:ext cx="5880600" cy="4532645"/>
          </a:xfrm>
        </p:spPr>
        <p:txBody>
          <a:bodyPr vert="horz" lIns="91440" tIns="45720" rIns="91440" bIns="45720" rtlCol="0" anchor="t">
            <a:normAutofit/>
          </a:bodyPr>
          <a:lstStyle/>
          <a:p>
            <a:pPr>
              <a:lnSpc>
                <a:spcPct val="150000"/>
              </a:lnSpc>
            </a:pPr>
            <a:r>
              <a:rPr lang="ja-JP" altLang="en-US" sz="1600" b="0" i="0" dirty="0">
                <a:solidFill>
                  <a:srgbClr val="000000"/>
                </a:solidFill>
                <a:effectLst/>
                <a:latin typeface="メイリオ" panose="020B0604030504040204" pitchFamily="50" charset="-128"/>
                <a:ea typeface="メイリオ" panose="020B0604030504040204" pitchFamily="50" charset="-128"/>
              </a:rPr>
              <a:t>ギターキャビネットのマイキングについては、</a:t>
            </a:r>
            <a:r>
              <a:rPr lang="en-US" altLang="ja-JP" sz="1600" b="0" i="0" dirty="0">
                <a:solidFill>
                  <a:srgbClr val="000000"/>
                </a:solidFill>
                <a:effectLst/>
                <a:latin typeface="メイリオ" panose="020B0604030504040204" pitchFamily="50" charset="-128"/>
                <a:ea typeface="メイリオ" panose="020B0604030504040204" pitchFamily="50" charset="-128"/>
              </a:rPr>
              <a:t>2</a:t>
            </a:r>
            <a:r>
              <a:rPr lang="ja-JP" altLang="en-US" sz="1600" b="0" i="0" dirty="0">
                <a:solidFill>
                  <a:srgbClr val="000000"/>
                </a:solidFill>
                <a:effectLst/>
                <a:latin typeface="メイリオ" panose="020B0604030504040204" pitchFamily="50" charset="-128"/>
                <a:ea typeface="メイリオ" panose="020B0604030504040204" pitchFamily="50" charset="-128"/>
              </a:rPr>
              <a:t>つの方法があります。まずはマイクをキャビネットとスピーカーのボイスコイル（真ん中の部分）にまっすぐ向ける方法（サウンドが一定になる）。そして、マイクをスピーカーの端に向け、ボイスコイルに対して角度をつける方法（ミッドが尖り過ぎない）です。どちらの場合も、マイクはグリルの目の前に配置します。</a:t>
            </a:r>
            <a:endParaRPr lang="en-US" altLang="ja-JP" sz="1600" b="0" i="0" dirty="0">
              <a:solidFill>
                <a:srgbClr val="000000"/>
              </a:solidFill>
              <a:effectLst/>
              <a:latin typeface="メイリオ" panose="020B0604030504040204" pitchFamily="50" charset="-128"/>
              <a:ea typeface="メイリオ" panose="020B0604030504040204" pitchFamily="50" charset="-128"/>
            </a:endParaRPr>
          </a:p>
          <a:p>
            <a:pPr marL="0" indent="0">
              <a:lnSpc>
                <a:spcPct val="150000"/>
              </a:lnSpc>
              <a:buNone/>
            </a:pPr>
            <a:br>
              <a:rPr 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a:t>
            </a:r>
            <a:r>
              <a:rPr lang="en-US" sz="1600" dirty="0" err="1">
                <a:latin typeface="メイリオ" panose="020B0604030504040204" pitchFamily="50" charset="-128"/>
                <a:ea typeface="メイリオ" panose="020B0604030504040204" pitchFamily="50" charset="-128"/>
              </a:rPr>
              <a:t>マイクのタイプ</a:t>
            </a:r>
            <a:r>
              <a:rPr lang="en-US" sz="1600" dirty="0">
                <a:latin typeface="メイリオ" panose="020B0604030504040204" pitchFamily="50" charset="-128"/>
                <a:ea typeface="メイリオ" panose="020B0604030504040204" pitchFamily="50" charset="-128"/>
              </a:rPr>
              <a:t>： </a:t>
            </a:r>
            <a:r>
              <a:rPr lang="en-US" sz="1600" dirty="0" err="1">
                <a:latin typeface="メイリオ" panose="020B0604030504040204" pitchFamily="50" charset="-128"/>
                <a:ea typeface="メイリオ" panose="020B0604030504040204" pitchFamily="50" charset="-128"/>
              </a:rPr>
              <a:t>単一指向性ダイナミックマイクロホン</a:t>
            </a:r>
            <a:br>
              <a:rPr lang="en-US" sz="1600" dirty="0">
                <a:latin typeface="メイリオ" panose="020B0604030504040204" pitchFamily="50" charset="-128"/>
                <a:ea typeface="メイリオ" panose="020B0604030504040204" pitchFamily="50" charset="-128"/>
              </a:rPr>
            </a:br>
            <a:r>
              <a:rPr lang="en-US" sz="1600" dirty="0" err="1">
                <a:latin typeface="メイリオ" panose="020B0604030504040204" pitchFamily="50" charset="-128"/>
                <a:ea typeface="メイリオ" panose="020B0604030504040204" pitchFamily="50" charset="-128"/>
              </a:rPr>
              <a:t>おすすめのマイク</a:t>
            </a:r>
            <a:r>
              <a:rPr lang="en-US" sz="1600" dirty="0">
                <a:latin typeface="メイリオ" panose="020B0604030504040204" pitchFamily="50" charset="-128"/>
                <a:ea typeface="メイリオ" panose="020B0604030504040204" pitchFamily="50" charset="-128"/>
              </a:rPr>
              <a:t>： SHURE SM57, /AKG C414 XLS</a:t>
            </a:r>
          </a:p>
          <a:p>
            <a:endParaRPr lang="en-US" sz="1600" dirty="0"/>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defRPr/>
            </a:pPr>
            <a:endParaRPr lang="en-US" sz="1200" kern="1200">
              <a:solidFill>
                <a:schemeClr val="tx1">
                  <a:lumMod val="50000"/>
                  <a:lumOff val="50000"/>
                </a:schemeClr>
              </a:solidFill>
              <a:latin typeface="Calibri" panose="020F0502020204030204"/>
              <a:ea typeface="+mn-ea"/>
              <a:cs typeface="+mn-cs"/>
            </a:endParaRPr>
          </a:p>
        </p:txBody>
      </p:sp>
      <p:sp>
        <p:nvSpPr>
          <p:cNvPr id="6" name="タイトル 5">
            <a:extLst>
              <a:ext uri="{FF2B5EF4-FFF2-40B4-BE49-F238E27FC236}">
                <a16:creationId xmlns:a16="http://schemas.microsoft.com/office/drawing/2014/main" id="{06E485CF-6FA0-F91C-64F5-BB2DC91D7685}"/>
              </a:ext>
            </a:extLst>
          </p:cNvPr>
          <p:cNvSpPr>
            <a:spLocks noGrp="1"/>
          </p:cNvSpPr>
          <p:nvPr>
            <p:ph type="title"/>
          </p:nvPr>
        </p:nvSpPr>
        <p:spPr>
          <a:xfrm>
            <a:off x="215400" y="544990"/>
            <a:ext cx="11761200" cy="432000"/>
          </a:xfrm>
        </p:spPr>
        <p:txBody>
          <a:bodyPr/>
          <a:lstStyle/>
          <a:p>
            <a:r>
              <a:rPr lang="en-US" altLang="ja-JP" sz="3600" dirty="0">
                <a:latin typeface="メイリオ" panose="020B0604030504040204" pitchFamily="50" charset="-128"/>
                <a:ea typeface="メイリオ" panose="020B0604030504040204" pitchFamily="50" charset="-128"/>
              </a:rPr>
              <a:t>１,エレキギター</a:t>
            </a:r>
            <a:br>
              <a:rPr lang="en-US" altLang="ja-JP" sz="3600" dirty="0">
                <a:latin typeface="メイリオ" panose="020B0604030504040204" pitchFamily="50" charset="-128"/>
                <a:ea typeface="メイリオ" panose="020B0604030504040204" pitchFamily="50" charset="-128"/>
              </a:rPr>
            </a:br>
            <a:endParaRPr lang="ja-JP" altLang="en-US" dirty="0"/>
          </a:p>
        </p:txBody>
      </p:sp>
    </p:spTree>
    <p:extLst>
      <p:ext uri="{BB962C8B-B14F-4D97-AF65-F5344CB8AC3E}">
        <p14:creationId xmlns:p14="http://schemas.microsoft.com/office/powerpoint/2010/main" val="1921430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a:extLst>
              <a:ext uri="{FF2B5EF4-FFF2-40B4-BE49-F238E27FC236}">
                <a16:creationId xmlns:a16="http://schemas.microsoft.com/office/drawing/2014/main" id="{06E485CF-6FA0-F91C-64F5-BB2DC91D7685}"/>
              </a:ext>
            </a:extLst>
          </p:cNvPr>
          <p:cNvSpPr>
            <a:spLocks noGrp="1"/>
          </p:cNvSpPr>
          <p:nvPr>
            <p:ph type="title"/>
          </p:nvPr>
        </p:nvSpPr>
        <p:spPr>
          <a:xfrm>
            <a:off x="640080" y="325369"/>
            <a:ext cx="4973642" cy="1956841"/>
          </a:xfrm>
        </p:spPr>
        <p:txBody>
          <a:bodyPr vert="horz" lIns="91440" tIns="45720" rIns="91440" bIns="45720" rtlCol="0" anchor="b">
            <a:normAutofit/>
          </a:bodyPr>
          <a:lstStyle/>
          <a:p>
            <a:r>
              <a:rPr lang="en-US" altLang="ja-JP" sz="4200" dirty="0">
                <a:latin typeface="メイリオ" panose="020B0604030504040204" pitchFamily="50" charset="-128"/>
                <a:ea typeface="メイリオ" panose="020B0604030504040204" pitchFamily="50" charset="-128"/>
              </a:rPr>
              <a:t>2,</a:t>
            </a:r>
            <a:r>
              <a:rPr lang="ja-JP" altLang="en-US" sz="4200" dirty="0">
                <a:latin typeface="メイリオ" panose="020B0604030504040204" pitchFamily="50" charset="-128"/>
                <a:ea typeface="メイリオ" panose="020B0604030504040204" pitchFamily="50" charset="-128"/>
              </a:rPr>
              <a:t>アコースティックギター</a:t>
            </a:r>
            <a:br>
              <a:rPr lang="en-US" altLang="ja-JP" sz="4200" dirty="0"/>
            </a:br>
            <a:endParaRPr lang="en-US" altLang="ja-JP" sz="4200" dirty="0"/>
          </a:p>
        </p:txBody>
      </p:sp>
      <p:sp>
        <p:nvSpPr>
          <p:cNvPr id="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209542" y="2544646"/>
            <a:ext cx="5100635" cy="3811704"/>
          </a:xfrm>
        </p:spPr>
        <p:txBody>
          <a:bodyPr vert="horz" lIns="91440" tIns="45720" rIns="91440" bIns="45720" rtlCol="0">
            <a:noAutofit/>
          </a:bodyPr>
          <a:lstStyle/>
          <a:p>
            <a:pPr marL="0">
              <a:lnSpc>
                <a:spcPct val="170000"/>
              </a:lnSpc>
            </a:pPr>
            <a:r>
              <a:rPr lang="ja-JP" altLang="en-US" sz="1400" b="0" i="0" dirty="0">
                <a:effectLst/>
                <a:latin typeface="メイリオ" panose="020B0604030504040204" pitchFamily="50" charset="-128"/>
                <a:ea typeface="メイリオ" panose="020B0604030504040204" pitchFamily="50" charset="-128"/>
              </a:rPr>
              <a:t>アコースティックギターの場合、ステージサウンドが込み合っていたり音量が高すぎる場合を除き、コンデンサーマイクロホンが最適。ステージ音量が高くギターの音はモニターを通す必要がある場合は、フィードバック前のゲインを十分に得られるよう、広域のレスポンスに優れた</a:t>
            </a:r>
            <a:r>
              <a:rPr lang="ja-JP" altLang="en-US" sz="1400" dirty="0">
                <a:latin typeface="メイリオ" panose="020B0604030504040204" pitchFamily="50" charset="-128"/>
                <a:ea typeface="メイリオ" panose="020B0604030504040204" pitchFamily="50" charset="-128"/>
              </a:rPr>
              <a:t>ダイナミック</a:t>
            </a:r>
            <a:r>
              <a:rPr lang="ja-JP" altLang="en-US" sz="1400" b="0" i="0" dirty="0">
                <a:effectLst/>
                <a:latin typeface="メイリオ" panose="020B0604030504040204" pitchFamily="50" charset="-128"/>
                <a:ea typeface="メイリオ" panose="020B0604030504040204" pitchFamily="50" charset="-128"/>
              </a:rPr>
              <a:t>マイクを使用すると良いでしょう。</a:t>
            </a:r>
            <a:endParaRPr lang="en-US" altLang="ja-JP" sz="1400" b="0" i="0" dirty="0">
              <a:effectLst/>
              <a:latin typeface="メイリオ" panose="020B0604030504040204" pitchFamily="50" charset="-128"/>
              <a:ea typeface="メイリオ" panose="020B0604030504040204" pitchFamily="50" charset="-128"/>
            </a:endParaRPr>
          </a:p>
          <a:p>
            <a:pPr marL="0" indent="0">
              <a:lnSpc>
                <a:spcPct val="170000"/>
              </a:lnSpc>
              <a:buNone/>
            </a:pPr>
            <a:br>
              <a:rPr lang="en-US"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・マイクのタイプ： コンデンサーまたは単一指向性ダイナミックマイクロホン</a:t>
            </a:r>
            <a:br>
              <a:rPr lang="en-US"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おすすめの マイク： </a:t>
            </a:r>
            <a:r>
              <a:rPr lang="en-US" altLang="ja-JP" sz="1400" dirty="0">
                <a:latin typeface="メイリオ" panose="020B0604030504040204" pitchFamily="50" charset="-128"/>
                <a:ea typeface="メイリオ" panose="020B0604030504040204" pitchFamily="50" charset="-128"/>
              </a:rPr>
              <a:t>SHURE SM57, KSM32  /AKG C414XLII  / DPA 4099-V</a:t>
            </a:r>
            <a:endParaRPr lang="en-US" sz="1400" dirty="0">
              <a:latin typeface="メイリオ" panose="020B0604030504040204" pitchFamily="50" charset="-128"/>
              <a:ea typeface="メイリオ" panose="020B0604030504040204" pitchFamily="50" charset="-128"/>
            </a:endParaRPr>
          </a:p>
          <a:p>
            <a:endParaRPr lang="en-US" sz="1400" dirty="0"/>
          </a:p>
        </p:txBody>
      </p:sp>
      <p:pic>
        <p:nvPicPr>
          <p:cNvPr id="5" name="図 4" descr="ギターを弾いている男性&#10;&#10;自動的に生成された説明">
            <a:extLst>
              <a:ext uri="{FF2B5EF4-FFF2-40B4-BE49-F238E27FC236}">
                <a16:creationId xmlns:a16="http://schemas.microsoft.com/office/drawing/2014/main" id="{F7673116-9444-D99F-BD47-18257DBC28D5}"/>
              </a:ext>
            </a:extLst>
          </p:cNvPr>
          <p:cNvPicPr>
            <a:picLocks noChangeAspect="1"/>
          </p:cNvPicPr>
          <p:nvPr/>
        </p:nvPicPr>
        <p:blipFill rotWithShape="1">
          <a:blip r:embed="rId2">
            <a:extLst>
              <a:ext uri="{28A0092B-C50C-407E-A947-70E740481C1C}">
                <a14:useLocalDpi xmlns:a14="http://schemas.microsoft.com/office/drawing/2010/main" val="0"/>
              </a:ext>
            </a:extLst>
          </a:blip>
          <a:srcRect l="33048" r="-1" b="-1"/>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p:cNvSpPr>
            <a:spLocks noGrp="1"/>
          </p:cNvSpPr>
          <p:nvPr>
            <p:ph type="ftr" sz="quarter" idx="3"/>
          </p:nvPr>
        </p:nvSpPr>
        <p:spPr>
          <a:xfrm>
            <a:off x="6248400" y="6356350"/>
            <a:ext cx="4114800" cy="365125"/>
          </a:xfrm>
        </p:spPr>
        <p:txBody>
          <a:bodyPr vert="horz" lIns="91440" tIns="45720" rIns="91440" bIns="45720" rtlCol="0" anchor="ctr">
            <a:normAutofit/>
          </a:bodyPr>
          <a:lstStyle/>
          <a:p>
            <a:pPr defTabSz="914400">
              <a:defRPr/>
            </a:pPr>
            <a:endParaRPr lang="en-US" sz="120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1472701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7656" y="0"/>
            <a:ext cx="6268770" cy="1536192"/>
          </a:xfrm>
        </p:spPr>
        <p:txBody>
          <a:bodyPr vert="horz" lIns="91440" tIns="45720" rIns="91440" bIns="45720" rtlCol="0" anchor="b">
            <a:normAutofit/>
          </a:bodyPr>
          <a:lstStyle/>
          <a:p>
            <a:r>
              <a:rPr lang="ja-JP" altLang="en-US" sz="4000" dirty="0">
                <a:latin typeface="メイリオ" panose="020B0604030504040204" pitchFamily="50" charset="-128"/>
                <a:ea typeface="メイリオ" panose="020B0604030504040204" pitchFamily="50" charset="-128"/>
              </a:rPr>
              <a:t>３，エレキベース</a:t>
            </a:r>
            <a:endParaRPr lang="en-US" sz="4000" dirty="0">
              <a:latin typeface="メイリオ" panose="020B0604030504040204" pitchFamily="50" charset="-128"/>
              <a:ea typeface="メイリオ" panose="020B0604030504040204" pitchFamily="50" charset="-128"/>
            </a:endParaRPr>
          </a:p>
        </p:txBody>
      </p:sp>
      <p:sp>
        <p:nvSpPr>
          <p:cNvPr id="15"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p:cNvSpPr>
            <a:spLocks noGrp="1"/>
          </p:cNvSpPr>
          <p:nvPr>
            <p:ph type="body" sz="quarter" idx="11"/>
          </p:nvPr>
        </p:nvSpPr>
        <p:spPr>
          <a:xfrm>
            <a:off x="567656" y="2137325"/>
            <a:ext cx="6316572" cy="4044019"/>
          </a:xfrm>
        </p:spPr>
        <p:txBody>
          <a:bodyPr vert="horz" lIns="91440" tIns="45720" rIns="91440" bIns="45720" rtlCol="0">
            <a:normAutofit/>
          </a:bodyPr>
          <a:lstStyle/>
          <a:p>
            <a:pPr marL="0" indent="0">
              <a:buNone/>
            </a:pPr>
            <a:r>
              <a:rPr lang="en-US" sz="2400" dirty="0" err="1">
                <a:latin typeface="メイリオ" panose="020B0604030504040204" pitchFamily="50" charset="-128"/>
                <a:ea typeface="メイリオ" panose="020B0604030504040204" pitchFamily="50" charset="-128"/>
              </a:rPr>
              <a:t>べースはPAを通して直接送信するのが標準的</a:t>
            </a:r>
            <a:r>
              <a:rPr lang="ja-JP" altLang="en-US" sz="2400" dirty="0">
                <a:latin typeface="メイリオ" panose="020B0604030504040204" pitchFamily="50" charset="-128"/>
                <a:ea typeface="メイリオ" panose="020B0604030504040204" pitchFamily="50" charset="-128"/>
              </a:rPr>
              <a:t>ですが、アンプからマイキングする際は</a:t>
            </a:r>
            <a:r>
              <a:rPr lang="en-US" sz="2400" dirty="0" err="1">
                <a:latin typeface="メイリオ" panose="020B0604030504040204" pitchFamily="50" charset="-128"/>
                <a:ea typeface="メイリオ" panose="020B0604030504040204" pitchFamily="50" charset="-128"/>
              </a:rPr>
              <a:t>低域をしっかりと捉えられる大型ダイアフラムのダイナミックが適しています</a:t>
            </a:r>
            <a:r>
              <a:rPr lang="en-US" sz="2400" dirty="0">
                <a:latin typeface="メイリオ" panose="020B0604030504040204" pitchFamily="50" charset="-128"/>
                <a:ea typeface="メイリオ" panose="020B0604030504040204" pitchFamily="50" charset="-128"/>
              </a:rPr>
              <a:t>。</a:t>
            </a:r>
          </a:p>
          <a:p>
            <a:pPr marL="0" indent="0">
              <a:buNone/>
            </a:pPr>
            <a:br>
              <a:rPr lang="en-US" sz="2400" dirty="0">
                <a:latin typeface="メイリオ" panose="020B0604030504040204" pitchFamily="50" charset="-128"/>
                <a:ea typeface="メイリオ" panose="020B0604030504040204" pitchFamily="50" charset="-128"/>
              </a:rPr>
            </a:br>
            <a:r>
              <a:rPr lang="en-US" sz="2400" dirty="0" err="1">
                <a:latin typeface="メイリオ" panose="020B0604030504040204" pitchFamily="50" charset="-128"/>
                <a:ea typeface="メイリオ" panose="020B0604030504040204" pitchFamily="50" charset="-128"/>
              </a:rPr>
              <a:t>マイクのタイプ</a:t>
            </a:r>
            <a:r>
              <a:rPr lang="en-US" sz="2400" dirty="0">
                <a:latin typeface="メイリオ" panose="020B0604030504040204" pitchFamily="50" charset="-128"/>
                <a:ea typeface="メイリオ" panose="020B0604030504040204" pitchFamily="50" charset="-128"/>
              </a:rPr>
              <a:t>： </a:t>
            </a:r>
            <a:r>
              <a:rPr lang="en-US" sz="2400" dirty="0" err="1">
                <a:latin typeface="メイリオ" panose="020B0604030504040204" pitchFamily="50" charset="-128"/>
                <a:ea typeface="メイリオ" panose="020B0604030504040204" pitchFamily="50" charset="-128"/>
              </a:rPr>
              <a:t>単一指向性ダイナミックマイクロホン</a:t>
            </a:r>
            <a:br>
              <a:rPr lang="en-US" sz="2400" dirty="0">
                <a:latin typeface="メイリオ" panose="020B0604030504040204" pitchFamily="50" charset="-128"/>
                <a:ea typeface="メイリオ" panose="020B0604030504040204" pitchFamily="50" charset="-128"/>
              </a:rPr>
            </a:br>
            <a:r>
              <a:rPr lang="en-US" sz="2400" dirty="0" err="1">
                <a:latin typeface="メイリオ" panose="020B0604030504040204" pitchFamily="50" charset="-128"/>
                <a:ea typeface="メイリオ" panose="020B0604030504040204" pitchFamily="50" charset="-128"/>
              </a:rPr>
              <a:t>おすすめのマイク：SHURE</a:t>
            </a:r>
            <a:r>
              <a:rPr lang="en-US" sz="2400" dirty="0">
                <a:latin typeface="メイリオ" panose="020B0604030504040204" pitchFamily="50" charset="-128"/>
                <a:ea typeface="メイリオ" panose="020B0604030504040204" pitchFamily="50" charset="-128"/>
              </a:rPr>
              <a:t> SM57、 BETA 52A  /AKG D112MKII</a:t>
            </a:r>
          </a:p>
        </p:txBody>
      </p:sp>
      <p:sp>
        <p:nvSpPr>
          <p:cNvPr id="4" name="Footer Placeholder 3"/>
          <p:cNvSpPr>
            <a:spLocks noGrp="1"/>
          </p:cNvSpPr>
          <p:nvPr>
            <p:ph type="ftr" sz="quarter" idx="3"/>
          </p:nvPr>
        </p:nvSpPr>
        <p:spPr>
          <a:xfrm>
            <a:off x="1893611" y="6356350"/>
            <a:ext cx="3712464" cy="365125"/>
          </a:xfrm>
        </p:spPr>
        <p:txBody>
          <a:bodyPr vert="horz" lIns="91440" tIns="45720" rIns="91440" bIns="45720" rtlCol="0" anchor="ctr">
            <a:normAutofit/>
          </a:bodyPr>
          <a:lstStyle/>
          <a:p>
            <a:pPr algn="ctr" defTabSz="914400">
              <a:defRPr/>
            </a:pPr>
            <a:endParaRPr lang="en-US" sz="1200" kern="1200">
              <a:solidFill>
                <a:schemeClr val="tx1">
                  <a:lumMod val="50000"/>
                  <a:lumOff val="50000"/>
                </a:schemeClr>
              </a:solidFill>
              <a:latin typeface="Calibri" panose="020F0502020204030204"/>
              <a:ea typeface="+mn-ea"/>
              <a:cs typeface="+mn-cs"/>
            </a:endParaRPr>
          </a:p>
        </p:txBody>
      </p:sp>
      <p:pic>
        <p:nvPicPr>
          <p:cNvPr id="8" name="図 7" descr="建物, 屋内, 座る, テーブル が含まれている画像&#10;&#10;自動的に生成された説明">
            <a:extLst>
              <a:ext uri="{FF2B5EF4-FFF2-40B4-BE49-F238E27FC236}">
                <a16:creationId xmlns:a16="http://schemas.microsoft.com/office/drawing/2014/main" id="{B7B6CFCB-E15F-1C66-1AC8-9840CD8D2EB8}"/>
              </a:ext>
            </a:extLst>
          </p:cNvPr>
          <p:cNvPicPr>
            <a:picLocks noChangeAspect="1"/>
          </p:cNvPicPr>
          <p:nvPr/>
        </p:nvPicPr>
        <p:blipFill rotWithShape="1">
          <a:blip r:embed="rId2">
            <a:extLst>
              <a:ext uri="{28A0092B-C50C-407E-A947-70E740481C1C}">
                <a14:useLocalDpi xmlns:a14="http://schemas.microsoft.com/office/drawing/2010/main" val="0"/>
              </a:ext>
            </a:extLst>
          </a:blip>
          <a:srcRect r="1523"/>
          <a:stretch/>
        </p:blipFill>
        <p:spPr>
          <a:xfrm>
            <a:off x="7684006" y="10"/>
            <a:ext cx="4507993" cy="685799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図 5" descr="屋内, 座る, テーブル, 部屋 が含まれている画像&#10;&#10;自動的に生成された説明">
            <a:extLst>
              <a:ext uri="{FF2B5EF4-FFF2-40B4-BE49-F238E27FC236}">
                <a16:creationId xmlns:a16="http://schemas.microsoft.com/office/drawing/2014/main" id="{33C29580-93F4-70B3-800A-FF42663AAC12}"/>
              </a:ext>
            </a:extLst>
          </p:cNvPr>
          <p:cNvPicPr>
            <a:picLocks noChangeAspect="1"/>
          </p:cNvPicPr>
          <p:nvPr/>
        </p:nvPicPr>
        <p:blipFill rotWithShape="1">
          <a:blip r:embed="rId2">
            <a:extLst>
              <a:ext uri="{28A0092B-C50C-407E-A947-70E740481C1C}">
                <a14:useLocalDpi xmlns:a14="http://schemas.microsoft.com/office/drawing/2010/main" val="0"/>
              </a:ext>
            </a:extLst>
          </a:blip>
          <a:srcRect t="7862" r="12911" b="272"/>
          <a:stretch/>
        </p:blipFill>
        <p:spPr>
          <a:xfrm>
            <a:off x="3523488" y="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9664" y="1160258"/>
            <a:ext cx="3438144" cy="1124712"/>
          </a:xfrm>
        </p:spPr>
        <p:txBody>
          <a:bodyPr vert="horz" lIns="91440" tIns="45720" rIns="91440" bIns="45720" rtlCol="0" anchor="b">
            <a:normAutofit/>
          </a:bodyPr>
          <a:lstStyle/>
          <a:p>
            <a:r>
              <a:rPr lang="en-US" altLang="ja-JP" sz="2800" dirty="0">
                <a:latin typeface="メイリオ" panose="020B0604030504040204" pitchFamily="50" charset="-128"/>
                <a:ea typeface="メイリオ" panose="020B0604030504040204" pitchFamily="50" charset="-128"/>
              </a:rPr>
              <a:t>4,</a:t>
            </a:r>
            <a:r>
              <a:rPr lang="ja-JP" altLang="en-US" sz="2800" b="0" i="0" dirty="0">
                <a:effectLst/>
                <a:latin typeface="メイリオ" panose="020B0604030504040204" pitchFamily="50" charset="-128"/>
                <a:ea typeface="メイリオ" panose="020B0604030504040204" pitchFamily="50" charset="-128"/>
              </a:rPr>
              <a:t>キーボード・</a:t>
            </a:r>
            <a:br>
              <a:rPr lang="en-US" altLang="ja-JP" sz="2800" b="0" i="0" dirty="0">
                <a:effectLst/>
                <a:latin typeface="メイリオ" panose="020B0604030504040204" pitchFamily="50" charset="-128"/>
                <a:ea typeface="メイリオ" panose="020B0604030504040204" pitchFamily="50" charset="-128"/>
              </a:rPr>
            </a:br>
            <a:r>
              <a:rPr lang="ja-JP" altLang="en-US" sz="2800" b="0" i="0" dirty="0">
                <a:effectLst/>
                <a:latin typeface="メイリオ" panose="020B0604030504040204" pitchFamily="50" charset="-128"/>
                <a:ea typeface="メイリオ" panose="020B0604030504040204" pitchFamily="50" charset="-128"/>
              </a:rPr>
              <a:t>電子キーボード</a:t>
            </a:r>
            <a:endParaRPr lang="en-US" sz="2800" dirty="0">
              <a:latin typeface="メイリオ" panose="020B0604030504040204" pitchFamily="50" charset="-128"/>
              <a:ea typeface="メイリオ" panose="020B0604030504040204" pitchFamily="50" charset="-128"/>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1"/>
          </p:nvPr>
        </p:nvSpPr>
        <p:spPr>
          <a:xfrm>
            <a:off x="153845" y="2718372"/>
            <a:ext cx="5219478" cy="3820540"/>
          </a:xfrm>
        </p:spPr>
        <p:txBody>
          <a:bodyPr vert="horz" lIns="91440" tIns="45720" rIns="91440" bIns="45720" rtlCol="0" anchor="t">
            <a:normAutofit/>
          </a:bodyPr>
          <a:lstStyle/>
          <a:p>
            <a:r>
              <a:rPr lang="ja-JP" altLang="en-US" sz="1800" b="0" i="0" dirty="0">
                <a:effectLst/>
                <a:latin typeface="メイリオ" panose="020B0604030504040204" pitchFamily="50" charset="-128"/>
                <a:ea typeface="メイリオ" panose="020B0604030504040204" pitchFamily="50" charset="-128"/>
              </a:rPr>
              <a:t>大半のエンジニアは電子キーボードからの直接入力を好みます。キーボードのアンプからの音の方が良いという場合は、キャビネットにマイキングし（ギターアンプと</a:t>
            </a:r>
            <a:r>
              <a:rPr lang="en-US" altLang="ja-JP" sz="1800" b="0" i="0" dirty="0">
                <a:effectLst/>
                <a:latin typeface="メイリオ" panose="020B0604030504040204" pitchFamily="50" charset="-128"/>
                <a:ea typeface="メイリオ" panose="020B0604030504040204" pitchFamily="50" charset="-128"/>
              </a:rPr>
              <a:t>SM57</a:t>
            </a:r>
            <a:r>
              <a:rPr lang="ja-JP" altLang="en-US" sz="1800" b="0" i="0" dirty="0">
                <a:effectLst/>
                <a:latin typeface="メイリオ" panose="020B0604030504040204" pitchFamily="50" charset="-128"/>
                <a:ea typeface="メイリオ" panose="020B0604030504040204" pitchFamily="50" charset="-128"/>
              </a:rPr>
              <a:t>の例と同様）、これを直接入力信号のサウンドとブレンドします。</a:t>
            </a:r>
          </a:p>
          <a:p>
            <a:r>
              <a:rPr lang="ja-JP" altLang="en-US" sz="1800" b="0" i="0" dirty="0">
                <a:effectLst/>
                <a:latin typeface="メイリオ" panose="020B0604030504040204" pitchFamily="50" charset="-128"/>
                <a:ea typeface="メイリオ" panose="020B0604030504040204" pitchFamily="50" charset="-128"/>
              </a:rPr>
              <a:t>一般的には、クリーンなサウンドが得られる直接入力あるいはダイレクトボックスの使用がより良好な結果につながります</a:t>
            </a:r>
            <a:endParaRPr lang="en-US" altLang="ja-JP" sz="1800" b="0" i="0" dirty="0">
              <a:effectLst/>
              <a:latin typeface="メイリオ" panose="020B0604030504040204" pitchFamily="50" charset="-128"/>
              <a:ea typeface="メイリオ" panose="020B0604030504040204" pitchFamily="50" charset="-128"/>
            </a:endParaRPr>
          </a:p>
          <a:p>
            <a:endParaRPr lang="en-US" altLang="ja-JP" sz="1800" dirty="0">
              <a:latin typeface="メイリオ" panose="020B0604030504040204" pitchFamily="50" charset="-128"/>
              <a:ea typeface="メイリオ" panose="020B0604030504040204" pitchFamily="50" charset="-128"/>
            </a:endParaRPr>
          </a:p>
          <a:p>
            <a:pPr marL="0"/>
            <a:r>
              <a:rPr lang="ja-JP" altLang="en-US" sz="1800" b="1" i="0" dirty="0">
                <a:effectLst/>
                <a:latin typeface="メイリオ" panose="020B0604030504040204" pitchFamily="50" charset="-128"/>
                <a:ea typeface="メイリオ" panose="020B0604030504040204" pitchFamily="50" charset="-128"/>
              </a:rPr>
              <a:t>マイクのタイプ：ダイナミック楽器用マイクロホン</a:t>
            </a:r>
            <a:br>
              <a:rPr lang="ja-JP" altLang="en-US" sz="1800" b="1" i="0" dirty="0">
                <a:effectLst/>
                <a:latin typeface="メイリオ" panose="020B0604030504040204" pitchFamily="50" charset="-128"/>
                <a:ea typeface="メイリオ" panose="020B0604030504040204" pitchFamily="50" charset="-128"/>
              </a:rPr>
            </a:br>
            <a:r>
              <a:rPr lang="ja-JP" altLang="en-US" sz="1800" b="1" i="0" dirty="0">
                <a:effectLst/>
                <a:latin typeface="メイリオ" panose="020B0604030504040204" pitchFamily="50" charset="-128"/>
                <a:ea typeface="メイリオ" panose="020B0604030504040204" pitchFamily="50" charset="-128"/>
              </a:rPr>
              <a:t>おすすめのマイク：</a:t>
            </a:r>
            <a:r>
              <a:rPr lang="en-US" altLang="ja-JP" sz="1800" b="1" i="0" dirty="0">
                <a:effectLst/>
                <a:latin typeface="メイリオ" panose="020B0604030504040204" pitchFamily="50" charset="-128"/>
                <a:ea typeface="メイリオ" panose="020B0604030504040204" pitchFamily="50" charset="-128"/>
              </a:rPr>
              <a:t>SHURE </a:t>
            </a:r>
            <a:r>
              <a:rPr lang="en-US" altLang="ja-JP" sz="1800" b="0" i="0" u="none" strike="noStrike" dirty="0">
                <a:effectLst/>
                <a:latin typeface="メイリオ" panose="020B0604030504040204" pitchFamily="50" charset="-128"/>
                <a:ea typeface="メイリオ" panose="020B0604030504040204" pitchFamily="50" charset="-128"/>
                <a:hlinkClick r:id="rId3"/>
              </a:rPr>
              <a:t>SM57</a:t>
            </a:r>
            <a:endParaRPr lang="en-US" sz="1800" dirty="0">
              <a:latin typeface="メイリオ" panose="020B0604030504040204" pitchFamily="50" charset="-128"/>
              <a:ea typeface="メイリオ" panose="020B0604030504040204" pitchFamily="50" charset="-128"/>
            </a:endParaRPr>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defRPr/>
            </a:pPr>
            <a:endParaRPr lang="en-US" sz="1200" kern="1200">
              <a:solidFill>
                <a:schemeClr val="tx1">
                  <a:lumMod val="50000"/>
                  <a:lumOff val="50000"/>
                </a:schemeClr>
              </a:solidFill>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err="1">
                <a:solidFill>
                  <a:schemeClr val="tx1"/>
                </a:solidFill>
                <a:latin typeface="+mj-lt"/>
                <a:ea typeface="+mj-ea"/>
                <a:cs typeface="+mj-cs"/>
              </a:rPr>
              <a:t>目次</a:t>
            </a:r>
            <a:endParaRPr lang="en-US" sz="54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838200" y="1929384"/>
            <a:ext cx="10515600" cy="4251960"/>
          </a:xfrm>
        </p:spPr>
        <p:txBody>
          <a:bodyPr vert="horz" lIns="91440" tIns="45720" rIns="91440" bIns="45720" rtlCol="0">
            <a:noAutofit/>
          </a:bodyPr>
          <a:lstStyle/>
          <a:p>
            <a:r>
              <a:rPr lang="en-US" sz="2400" b="1" dirty="0" err="1">
                <a:latin typeface="メイリオ" panose="020B0604030504040204" pitchFamily="50" charset="-128"/>
                <a:ea typeface="メイリオ" panose="020B0604030504040204" pitchFamily="50" charset="-128"/>
              </a:rPr>
              <a:t>セミナーの目的</a:t>
            </a:r>
            <a:r>
              <a:rPr lang="en-US" sz="2400" b="1" dirty="0">
                <a:latin typeface="メイリオ" panose="020B0604030504040204" pitchFamily="50" charset="-128"/>
                <a:ea typeface="メイリオ" panose="020B0604030504040204" pitchFamily="50" charset="-128"/>
              </a:rPr>
              <a:t> </a:t>
            </a:r>
          </a:p>
          <a:p>
            <a:pPr marL="0" indent="0">
              <a:buNone/>
            </a:pPr>
            <a:r>
              <a:rPr lang="en-US" sz="2000" dirty="0" err="1">
                <a:latin typeface="メイリオ" panose="020B0604030504040204" pitchFamily="50" charset="-128"/>
                <a:ea typeface="メイリオ" panose="020B0604030504040204" pitchFamily="50" charset="-128"/>
              </a:rPr>
              <a:t>ヒビノ取り扱いブランドのマイクを</a:t>
            </a:r>
            <a:r>
              <a:rPr lang="ja-JP" altLang="en-US" sz="2000" dirty="0">
                <a:latin typeface="メイリオ" panose="020B0604030504040204" pitchFamily="50" charset="-128"/>
                <a:ea typeface="メイリオ" panose="020B0604030504040204" pitchFamily="50" charset="-128"/>
              </a:rPr>
              <a:t>知って頂く</a:t>
            </a:r>
            <a:endParaRPr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マイキングのコツのご紹介</a:t>
            </a:r>
            <a:endParaRPr lang="en-US" altLang="ja-JP" sz="2000" dirty="0">
              <a:latin typeface="メイリオ" panose="020B0604030504040204" pitchFamily="50" charset="-128"/>
              <a:ea typeface="メイリオ" panose="020B0604030504040204" pitchFamily="50" charset="-128"/>
            </a:endParaRPr>
          </a:p>
          <a:p>
            <a:pPr marL="0"/>
            <a:endParaRPr lang="en-US"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a:t>
            </a:r>
            <a:r>
              <a:rPr lang="en-US" sz="2000" dirty="0">
                <a:latin typeface="メイリオ" panose="020B0604030504040204" pitchFamily="50" charset="-128"/>
                <a:ea typeface="メイリオ" panose="020B0604030504040204" pitchFamily="50" charset="-128"/>
              </a:rPr>
              <a:t>Chapter1 </a:t>
            </a:r>
            <a:r>
              <a:rPr lang="en-US" sz="2000" dirty="0" err="1">
                <a:latin typeface="メイリオ" panose="020B0604030504040204" pitchFamily="50" charset="-128"/>
                <a:ea typeface="メイリオ" panose="020B0604030504040204" pitchFamily="50" charset="-128"/>
              </a:rPr>
              <a:t>ヒビノ取り扱いブランドのご紹介</a:t>
            </a:r>
            <a:endParaRPr lang="en-US"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a:t>
            </a:r>
            <a:r>
              <a:rPr lang="en-US" sz="2000" dirty="0">
                <a:latin typeface="メイリオ" panose="020B0604030504040204" pitchFamily="50" charset="-128"/>
                <a:ea typeface="メイリオ" panose="020B0604030504040204" pitchFamily="50" charset="-128"/>
              </a:rPr>
              <a:t>  SHURE , AKG , </a:t>
            </a:r>
            <a:r>
              <a:rPr lang="en-US" sz="2000" dirty="0" err="1">
                <a:latin typeface="メイリオ" panose="020B0604030504040204" pitchFamily="50" charset="-128"/>
                <a:ea typeface="メイリオ" panose="020B0604030504040204" pitchFamily="50" charset="-128"/>
              </a:rPr>
              <a:t>DPAについて</a:t>
            </a:r>
            <a:endParaRPr lang="en-US" sz="2000" dirty="0">
              <a:latin typeface="メイリオ" panose="020B0604030504040204" pitchFamily="50" charset="-128"/>
              <a:ea typeface="メイリオ" panose="020B0604030504040204" pitchFamily="50" charset="-128"/>
            </a:endParaRPr>
          </a:p>
          <a:p>
            <a:pPr marL="0"/>
            <a:endParaRPr lang="en-US"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a:t>
            </a:r>
            <a:r>
              <a:rPr lang="en-US" sz="2000" dirty="0">
                <a:latin typeface="メイリオ" panose="020B0604030504040204" pitchFamily="50" charset="-128"/>
                <a:ea typeface="メイリオ" panose="020B0604030504040204" pitchFamily="50" charset="-128"/>
              </a:rPr>
              <a:t>Chapter2 </a:t>
            </a:r>
            <a:r>
              <a:rPr lang="en-US" sz="2000" dirty="0" err="1">
                <a:latin typeface="メイリオ" panose="020B0604030504040204" pitchFamily="50" charset="-128"/>
                <a:ea typeface="メイリオ" panose="020B0604030504040204" pitchFamily="50" charset="-128"/>
              </a:rPr>
              <a:t>マイキング</a:t>
            </a:r>
            <a:endParaRPr lang="en-US"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a:t>
            </a:r>
            <a:r>
              <a:rPr lang="en-US" sz="2000" dirty="0" err="1">
                <a:latin typeface="メイリオ" panose="020B0604030504040204" pitchFamily="50" charset="-128"/>
                <a:ea typeface="メイリオ" panose="020B0604030504040204" pitchFamily="50" charset="-128"/>
              </a:rPr>
              <a:t>マイキングのコツや適正なマイクの選択</a:t>
            </a:r>
            <a:endParaRPr lang="en-US"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a:t>
            </a:r>
            <a:r>
              <a:rPr lang="en-US" sz="2000" dirty="0" err="1">
                <a:latin typeface="メイリオ" panose="020B0604030504040204" pitchFamily="50" charset="-128"/>
                <a:ea typeface="メイリオ" panose="020B0604030504040204" pitchFamily="50" charset="-128"/>
              </a:rPr>
              <a:t>まとめ</a:t>
            </a:r>
            <a:endParaRPr lang="en-US" sz="2000" dirty="0">
              <a:latin typeface="メイリオ" panose="020B0604030504040204" pitchFamily="50" charset="-128"/>
              <a:ea typeface="メイリオ" panose="020B0604030504040204" pitchFamily="50" charset="-128"/>
            </a:endParaRPr>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endParaRPr lang="en-US" sz="1200" kern="1200">
              <a:solidFill>
                <a:schemeClr val="tx1">
                  <a:tint val="75000"/>
                </a:schemeClr>
              </a:solidFill>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図 5" descr="テーブル, 座る, 大きい, 小さい が含まれている画像&#10;&#10;自動的に生成された説明">
            <a:extLst>
              <a:ext uri="{FF2B5EF4-FFF2-40B4-BE49-F238E27FC236}">
                <a16:creationId xmlns:a16="http://schemas.microsoft.com/office/drawing/2014/main" id="{142D2014-5E67-2881-1E42-064EB7D2B99C}"/>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itle 1"/>
          <p:cNvSpPr>
            <a:spLocks noGrp="1"/>
          </p:cNvSpPr>
          <p:nvPr>
            <p:ph type="title"/>
          </p:nvPr>
        </p:nvSpPr>
        <p:spPr>
          <a:xfrm>
            <a:off x="841249" y="941832"/>
            <a:ext cx="10506456" cy="2057400"/>
          </a:xfrm>
        </p:spPr>
        <p:txBody>
          <a:bodyPr vert="horz" lIns="91440" tIns="45720" rIns="91440" bIns="45720" rtlCol="0" anchor="b">
            <a:normAutofit/>
          </a:bodyPr>
          <a:lstStyle/>
          <a:p>
            <a:r>
              <a:rPr lang="en-US" altLang="ja-JP" sz="5000">
                <a:solidFill>
                  <a:schemeClr val="bg1"/>
                </a:solidFill>
              </a:rPr>
              <a:t>5,</a:t>
            </a:r>
            <a:r>
              <a:rPr lang="ja-JP" altLang="en-US" sz="5000">
                <a:solidFill>
                  <a:schemeClr val="bg1"/>
                </a:solidFill>
              </a:rPr>
              <a:t>ドラムセット</a:t>
            </a:r>
            <a:endParaRPr lang="en-US" sz="5000">
              <a:solidFill>
                <a:schemeClr val="bg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1"/>
          </p:nvPr>
        </p:nvSpPr>
        <p:spPr>
          <a:xfrm>
            <a:off x="841248" y="3502152"/>
            <a:ext cx="10506456" cy="2670048"/>
          </a:xfrm>
        </p:spPr>
        <p:txBody>
          <a:bodyPr vert="horz" lIns="91440" tIns="45720" rIns="91440" bIns="45720" rtlCol="0">
            <a:normAutofit/>
          </a:bodyPr>
          <a:lstStyle/>
          <a:p>
            <a:r>
              <a:rPr lang="en-US" sz="2800" dirty="0">
                <a:solidFill>
                  <a:schemeClr val="bg1"/>
                </a:solidFill>
                <a:latin typeface="メイリオ" panose="020B0604030504040204" pitchFamily="50" charset="-128"/>
                <a:ea typeface="メイリオ" panose="020B0604030504040204" pitchFamily="50" charset="-128"/>
              </a:rPr>
              <a:t>ドラムセットはサイズ、コンポーネント数、トーンの質、ヘッド構成などがそれぞれによって異なります。最も一般的なキットには、スネアドラム、ベースドラム、フロアタム、ラックタムが1台以上、ハイハット、ライドシンバル、クラッシュが1～2台含まれているのが標準的です。</a:t>
            </a:r>
          </a:p>
          <a:p>
            <a:pPr marL="0" indent="0">
              <a:buNone/>
            </a:pPr>
            <a:endParaRPr lang="en-US" sz="2000" dirty="0">
              <a:solidFill>
                <a:schemeClr val="bg1"/>
              </a:solidFill>
            </a:endParaRPr>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defRPr/>
            </a:pPr>
            <a:endParaRPr lang="en-US" sz="1200" kern="1200">
              <a:solidFill>
                <a:schemeClr val="bg1"/>
              </a:solidFill>
              <a:latin typeface="Calibri" panose="020F0502020204030204"/>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480" y="435077"/>
            <a:ext cx="4443154" cy="1087819"/>
          </a:xfrm>
        </p:spPr>
        <p:txBody>
          <a:bodyPr vert="horz" lIns="91440" tIns="45720" rIns="91440" bIns="45720" rtlCol="0" anchor="b">
            <a:normAutofit/>
          </a:bodyPr>
          <a:lstStyle/>
          <a:p>
            <a:r>
              <a:rPr lang="en-US" altLang="ja-JP" kern="1200" dirty="0">
                <a:solidFill>
                  <a:schemeClr val="tx1"/>
                </a:solidFill>
                <a:latin typeface="メイリオ" panose="020B0604030504040204" pitchFamily="50" charset="-128"/>
                <a:ea typeface="メイリオ" panose="020B0604030504040204" pitchFamily="50" charset="-128"/>
              </a:rPr>
              <a:t>5-1</a:t>
            </a:r>
            <a:r>
              <a:rPr lang="ja-JP" altLang="en-US" kern="1200" dirty="0">
                <a:solidFill>
                  <a:schemeClr val="tx1"/>
                </a:solidFill>
                <a:latin typeface="メイリオ" panose="020B0604030504040204" pitchFamily="50" charset="-128"/>
                <a:ea typeface="メイリオ" panose="020B0604030504040204" pitchFamily="50" charset="-128"/>
              </a:rPr>
              <a:t>、スネアドラム</a:t>
            </a:r>
            <a:endParaRPr lang="en-US" altLang="ja-JP" kern="1200" dirty="0">
              <a:solidFill>
                <a:schemeClr val="tx1"/>
              </a:solidFill>
              <a:latin typeface="メイリオ" panose="020B0604030504040204" pitchFamily="50" charset="-128"/>
              <a:ea typeface="メイリオ" panose="020B0604030504040204" pitchFamily="50" charset="-128"/>
            </a:endParaRPr>
          </a:p>
        </p:txBody>
      </p:sp>
      <p:sp>
        <p:nvSpPr>
          <p:cNvPr id="13" name="Rectangle 1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p:cNvSpPr>
            <a:spLocks noGrp="1"/>
          </p:cNvSpPr>
          <p:nvPr>
            <p:ph type="body" sz="quarter" idx="11"/>
          </p:nvPr>
        </p:nvSpPr>
        <p:spPr>
          <a:xfrm>
            <a:off x="67828" y="1830128"/>
            <a:ext cx="5317988" cy="4218990"/>
          </a:xfrm>
        </p:spPr>
        <p:txBody>
          <a:bodyPr vert="horz" lIns="91440" tIns="45720" rIns="91440" bIns="45720" rtlCol="0">
            <a:noAutofit/>
          </a:bodyPr>
          <a:lstStyle/>
          <a:p>
            <a:r>
              <a:rPr lang="ja-JP" altLang="en-US" sz="1600" dirty="0"/>
              <a:t>スネアドラムは厚みがあって且つ鮮やかな音が理想的</a:t>
            </a:r>
            <a:endParaRPr lang="en-US" altLang="ja-JP" sz="1600" dirty="0"/>
          </a:p>
          <a:p>
            <a:r>
              <a:rPr lang="ja-JP" altLang="en-US" sz="1600" dirty="0"/>
              <a:t>マイクはプレーヤーから見て</a:t>
            </a:r>
            <a:r>
              <a:rPr lang="en-US" altLang="ja-JP" sz="1600" dirty="0"/>
              <a:t>11</a:t>
            </a:r>
            <a:r>
              <a:rPr lang="ja-JP" altLang="en-US" sz="1600" dirty="0"/>
              <a:t>時の方向に配置</a:t>
            </a:r>
          </a:p>
          <a:p>
            <a:r>
              <a:rPr lang="ja-JP" altLang="en-US" sz="1600" dirty="0"/>
              <a:t>ハイハットタムの間、ヘッドから数センチ離して、ヘッドに向けて角度を付ける</a:t>
            </a:r>
          </a:p>
          <a:p>
            <a:r>
              <a:rPr lang="ja-JP" altLang="en-US" sz="1600" dirty="0"/>
              <a:t>低音をさらに捉えるには、カプセルをヘッドに近づけるような角度にする</a:t>
            </a:r>
          </a:p>
          <a:p>
            <a:r>
              <a:rPr lang="ja-JP" altLang="en-US" sz="1600" dirty="0"/>
              <a:t>より鮮やかなアタックを捉えるには、マイクをヘッドからもう少し離して、ドラムの中央に向ける</a:t>
            </a:r>
          </a:p>
          <a:p>
            <a:r>
              <a:rPr lang="ja-JP" altLang="en-US" sz="1600" dirty="0"/>
              <a:t>ファンキーな音作りのためにスナッピーからさらに響きを得るには、ボトムヘッドにマイクをもう一本追加し、スナッピーに向けて配置</a:t>
            </a:r>
          </a:p>
          <a:p>
            <a:r>
              <a:rPr lang="ja-JP" altLang="en-US" sz="1600" dirty="0"/>
              <a:t>高音の伸びが良いダイナミックマイクを使用し、ボトムヘッドの位相を反転して、位相のキャンセルを防ぎます。</a:t>
            </a:r>
          </a:p>
          <a:p>
            <a:r>
              <a:rPr lang="ja-JP" altLang="en-US" sz="1600" dirty="0"/>
              <a:t>おすすめのマイク：</a:t>
            </a:r>
            <a:r>
              <a:rPr lang="en-US" altLang="ja-JP" sz="1600" dirty="0"/>
              <a:t>SHURE  SM57</a:t>
            </a:r>
            <a:r>
              <a:rPr lang="ja-JP" altLang="en-US" sz="1600" dirty="0"/>
              <a:t>、</a:t>
            </a:r>
            <a:r>
              <a:rPr lang="en-US" altLang="ja-JP" sz="1600" dirty="0"/>
              <a:t>BETA 58A </a:t>
            </a:r>
          </a:p>
          <a:p>
            <a:pPr marL="0" indent="0">
              <a:buNone/>
            </a:pPr>
            <a:r>
              <a:rPr lang="en-US" altLang="ja-JP" sz="1600" dirty="0"/>
              <a:t>/ DPA 4099-DC-2, 2011C</a:t>
            </a:r>
          </a:p>
        </p:txBody>
      </p:sp>
      <p:pic>
        <p:nvPicPr>
          <p:cNvPr id="6" name="図 5" descr="音楽, 屋内, テーブル, 座る が含まれている画像&#10;&#10;自動的に生成された説明">
            <a:extLst>
              <a:ext uri="{FF2B5EF4-FFF2-40B4-BE49-F238E27FC236}">
                <a16:creationId xmlns:a16="http://schemas.microsoft.com/office/drawing/2014/main" id="{310D8EF1-AD35-B641-AEA8-D1930BA4BDF3}"/>
              </a:ext>
            </a:extLst>
          </p:cNvPr>
          <p:cNvPicPr>
            <a:picLocks noChangeAspect="1"/>
          </p:cNvPicPr>
          <p:nvPr/>
        </p:nvPicPr>
        <p:blipFill rotWithShape="1">
          <a:blip r:embed="rId2">
            <a:extLst>
              <a:ext uri="{28A0092B-C50C-407E-A947-70E740481C1C}">
                <a14:useLocalDpi xmlns:a14="http://schemas.microsoft.com/office/drawing/2010/main" val="0"/>
              </a:ext>
            </a:extLst>
          </a:blip>
          <a:srcRect t="17553"/>
          <a:stretch/>
        </p:blipFill>
        <p:spPr>
          <a:xfrm>
            <a:off x="5385816" y="1695506"/>
            <a:ext cx="6440424" cy="3881640"/>
          </a:xfrm>
          <a:prstGeom prst="rect">
            <a:avLst/>
          </a:prstGeom>
        </p:spPr>
      </p:pic>
      <p:sp>
        <p:nvSpPr>
          <p:cNvPr id="4" name="Footer Placeholder 3"/>
          <p:cNvSpPr>
            <a:spLocks noGrp="1"/>
          </p:cNvSpPr>
          <p:nvPr>
            <p:ph type="ftr" sz="quarter" idx="3"/>
          </p:nvPr>
        </p:nvSpPr>
        <p:spPr>
          <a:xfrm>
            <a:off x="1828800" y="6356350"/>
            <a:ext cx="3025834" cy="365125"/>
          </a:xfrm>
        </p:spPr>
        <p:txBody>
          <a:bodyPr vert="horz" lIns="91440" tIns="45720" rIns="91440" bIns="45720" rtlCol="0" anchor="ctr">
            <a:normAutofit/>
          </a:bodyPr>
          <a:lstStyle/>
          <a:p>
            <a:pPr algn="r" defTabSz="914400"/>
            <a:endParaRPr lang="en-US" altLang="ja-JP" sz="1200" kern="120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586410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descr="自転車のハンドル&#10;&#10;中程度の精度で自動的に生成された説明">
            <a:extLst>
              <a:ext uri="{FF2B5EF4-FFF2-40B4-BE49-F238E27FC236}">
                <a16:creationId xmlns:a16="http://schemas.microsoft.com/office/drawing/2014/main" id="{449C17AA-39D8-BDB0-13EB-DBAE03E76D10}"/>
              </a:ext>
            </a:extLst>
          </p:cNvPr>
          <p:cNvPicPr>
            <a:picLocks noChangeAspect="1"/>
          </p:cNvPicPr>
          <p:nvPr/>
        </p:nvPicPr>
        <p:blipFill rotWithShape="1">
          <a:blip r:embed="rId2">
            <a:extLst>
              <a:ext uri="{28A0092B-C50C-407E-A947-70E740481C1C}">
                <a14:useLocalDpi xmlns:a14="http://schemas.microsoft.com/office/drawing/2010/main" val="0"/>
              </a:ext>
            </a:extLst>
          </a:blip>
          <a:srcRect l="4826" r="1056" b="-1"/>
          <a:stretch/>
        </p:blipFill>
        <p:spPr>
          <a:xfrm>
            <a:off x="2522358" y="13"/>
            <a:ext cx="9669642" cy="6857990"/>
          </a:xfrm>
          <a:prstGeom prst="rect">
            <a:avLst/>
          </a:prstGeom>
        </p:spPr>
      </p:pic>
      <p:sp>
        <p:nvSpPr>
          <p:cNvPr id="3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9674" y="-191663"/>
            <a:ext cx="5126468" cy="1940946"/>
          </a:xfrm>
        </p:spPr>
        <p:txBody>
          <a:bodyPr vert="horz" lIns="91440" tIns="45720" rIns="91440" bIns="45720" rtlCol="0" anchor="ctr">
            <a:normAutofit/>
          </a:bodyPr>
          <a:lstStyle/>
          <a:p>
            <a:r>
              <a:rPr lang="en-US" altLang="ja-JP" sz="4000" dirty="0">
                <a:latin typeface="メイリオ" panose="020B0604030504040204" pitchFamily="50" charset="-128"/>
                <a:ea typeface="メイリオ" panose="020B0604030504040204" pitchFamily="50" charset="-128"/>
              </a:rPr>
              <a:t>5-2</a:t>
            </a:r>
            <a:r>
              <a:rPr lang="ja-JP" altLang="en-US" sz="4000" dirty="0">
                <a:latin typeface="メイリオ" panose="020B0604030504040204" pitchFamily="50" charset="-128"/>
                <a:ea typeface="メイリオ" panose="020B0604030504040204" pitchFamily="50" charset="-128"/>
              </a:rPr>
              <a:t>、キックドラム</a:t>
            </a:r>
            <a:endParaRPr lang="en-US" altLang="ja-JP" sz="4000" dirty="0">
              <a:latin typeface="メイリオ" panose="020B0604030504040204" pitchFamily="50" charset="-128"/>
              <a:ea typeface="メイリオ" panose="020B0604030504040204" pitchFamily="50" charset="-128"/>
            </a:endParaRPr>
          </a:p>
        </p:txBody>
      </p:sp>
      <p:sp>
        <p:nvSpPr>
          <p:cNvPr id="3" name="Text Placeholder 2"/>
          <p:cNvSpPr>
            <a:spLocks noGrp="1"/>
          </p:cNvSpPr>
          <p:nvPr>
            <p:ph type="body" sz="quarter" idx="11"/>
          </p:nvPr>
        </p:nvSpPr>
        <p:spPr>
          <a:xfrm>
            <a:off x="216411" y="1557619"/>
            <a:ext cx="5096369" cy="3742762"/>
          </a:xfrm>
        </p:spPr>
        <p:txBody>
          <a:bodyPr vert="horz" lIns="91440" tIns="45720" rIns="91440" bIns="45720" rtlCol="0">
            <a:noAutofit/>
          </a:bodyPr>
          <a:lstStyle/>
          <a:p>
            <a:r>
              <a:rPr lang="ja-JP" altLang="en-US" sz="1400" dirty="0"/>
              <a:t>パンチがあり低音が強いキックドラムサウンドは、バンド全体の音を盛り上げてくれます。キックドラムのマイキング専用にデザインされたマイクはいくつかあります。</a:t>
            </a:r>
            <a:endParaRPr lang="en-US" altLang="ja-JP" sz="1400" dirty="0"/>
          </a:p>
          <a:p>
            <a:r>
              <a:rPr lang="ja-JP" altLang="en-US" sz="1400" dirty="0"/>
              <a:t>キックドラムは通常、フロントヘッドに穴があります。マイクをドラムの中に入れることから始めてみましょう。アタックを強めるには、マイクを中でビーターに向けて近づけます。</a:t>
            </a:r>
            <a:endParaRPr lang="en-US" altLang="ja-JP" sz="1400" dirty="0"/>
          </a:p>
          <a:p>
            <a:r>
              <a:rPr lang="ja-JP" altLang="en-US" sz="1400" dirty="0"/>
              <a:t>丸みのあるサウンドで、アタックを弱めるには、マイクを後ろに戻し、わずかにビーターから逸らした角度に配置します。</a:t>
            </a:r>
            <a:endParaRPr lang="en-US" altLang="ja-JP" sz="1400" dirty="0"/>
          </a:p>
          <a:p>
            <a:r>
              <a:rPr lang="ja-JP" altLang="en-US" sz="1400" dirty="0"/>
              <a:t>フロントヘッドに穴がない場合は、マイクをリムから</a:t>
            </a:r>
            <a:r>
              <a:rPr lang="en-US" altLang="ja-JP" sz="1400" dirty="0"/>
              <a:t>5</a:t>
            </a:r>
            <a:r>
              <a:rPr lang="ja-JP" altLang="en-US" sz="1400" dirty="0"/>
              <a:t>～</a:t>
            </a:r>
            <a:r>
              <a:rPr lang="en-US" altLang="ja-JP" sz="1400" dirty="0"/>
              <a:t>10cm</a:t>
            </a:r>
            <a:r>
              <a:rPr lang="ja-JP" altLang="en-US" sz="1400" dirty="0"/>
              <a:t>離してヘッドに向けて設置し、希望する音が捉えられるように角度を付けます。プレーヤーがドラムを叩いている間に片方の耳だけで音を良く聴いて、一番良い音だと思える場所でマイクを配置します。</a:t>
            </a:r>
            <a:endParaRPr lang="en-US" altLang="ja-JP" sz="1400" dirty="0"/>
          </a:p>
          <a:p>
            <a:r>
              <a:rPr lang="ja-JP" altLang="en-US" sz="1400" dirty="0"/>
              <a:t>ドラムの中心はデッドスポットですので、マイクは置かないようにしましょう。</a:t>
            </a:r>
            <a:endParaRPr lang="en-US" altLang="ja-JP" sz="1400" dirty="0"/>
          </a:p>
          <a:p>
            <a:r>
              <a:rPr lang="ja-JP" altLang="en-US" sz="1400" dirty="0"/>
              <a:t>マイクのタイプ：キックドラムマイクロホン</a:t>
            </a:r>
            <a:r>
              <a:rPr lang="en-US" altLang="ja-JP" sz="1400" dirty="0"/>
              <a:t>&amp;</a:t>
            </a:r>
            <a:r>
              <a:rPr lang="ja-JP" altLang="en-US" sz="1400" dirty="0"/>
              <a:t>ダイナミックコンデンサー</a:t>
            </a:r>
          </a:p>
          <a:p>
            <a:r>
              <a:rPr lang="ja-JP" altLang="en-US" sz="1400" dirty="0"/>
              <a:t>おすすめのマイク： </a:t>
            </a:r>
            <a:r>
              <a:rPr lang="en-US" altLang="ja-JP" sz="1400" dirty="0"/>
              <a:t>SHURE BETA 52A</a:t>
            </a:r>
            <a:r>
              <a:rPr lang="ja-JP" altLang="en-US" sz="1400" dirty="0"/>
              <a:t>、</a:t>
            </a:r>
            <a:r>
              <a:rPr lang="en-US" altLang="ja-JP" sz="1400" dirty="0"/>
              <a:t>BETA 91A</a:t>
            </a:r>
          </a:p>
          <a:p>
            <a:pPr marL="0" indent="0">
              <a:buNone/>
            </a:pPr>
            <a:r>
              <a:rPr lang="en-US" altLang="ja-JP" sz="1400" dirty="0"/>
              <a:t>                                                           / DPA 4055</a:t>
            </a:r>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defRPr/>
            </a:pPr>
            <a:endParaRPr lang="en-US" altLang="ja-JP" sz="1200" kern="1200" dirty="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2984957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8913" y="108570"/>
            <a:ext cx="3807187" cy="2228074"/>
          </a:xfrm>
        </p:spPr>
        <p:txBody>
          <a:bodyPr vert="horz" lIns="91440" tIns="45720" rIns="91440" bIns="45720" rtlCol="0" anchor="ctr">
            <a:normAutofit/>
          </a:bodyPr>
          <a:lstStyle/>
          <a:p>
            <a:r>
              <a:rPr lang="en-US" altLang="ja-JP" sz="4000" dirty="0">
                <a:latin typeface="メイリオ" panose="020B0604030504040204" pitchFamily="50" charset="-128"/>
                <a:ea typeface="メイリオ" panose="020B0604030504040204" pitchFamily="50" charset="-128"/>
              </a:rPr>
              <a:t>5-3</a:t>
            </a:r>
            <a:r>
              <a:rPr lang="ja-JP" altLang="en-US" sz="4000" dirty="0">
                <a:latin typeface="メイリオ" panose="020B0604030504040204" pitchFamily="50" charset="-128"/>
                <a:ea typeface="メイリオ" panose="020B0604030504040204" pitchFamily="50" charset="-128"/>
              </a:rPr>
              <a:t>、タム</a:t>
            </a:r>
            <a:endParaRPr lang="en-US" altLang="ja-JP" sz="4000" dirty="0">
              <a:latin typeface="メイリオ" panose="020B0604030504040204" pitchFamily="50" charset="-128"/>
              <a:ea typeface="メイリオ" panose="020B0604030504040204" pitchFamily="50" charset="-128"/>
            </a:endParaRPr>
          </a:p>
        </p:txBody>
      </p:sp>
      <p:sp>
        <p:nvSpPr>
          <p:cNvPr id="3" name="Text Placeholder 2"/>
          <p:cNvSpPr>
            <a:spLocks noGrp="1"/>
          </p:cNvSpPr>
          <p:nvPr>
            <p:ph type="body" sz="quarter" idx="11"/>
          </p:nvPr>
        </p:nvSpPr>
        <p:spPr>
          <a:xfrm>
            <a:off x="163049" y="2336644"/>
            <a:ext cx="5157485" cy="3883181"/>
          </a:xfrm>
        </p:spPr>
        <p:txBody>
          <a:bodyPr vert="horz" lIns="91440" tIns="45720" rIns="91440" bIns="45720" rtlCol="0">
            <a:noAutofit/>
          </a:bodyPr>
          <a:lstStyle/>
          <a:p>
            <a:r>
              <a:rPr lang="ja-JP" altLang="en-US" sz="1600" b="0" i="0" dirty="0">
                <a:effectLst/>
                <a:latin typeface="メイリオ" panose="020B0604030504040204" pitchFamily="50" charset="-128"/>
                <a:ea typeface="メイリオ" panose="020B0604030504040204" pitchFamily="50" charset="-128"/>
              </a:rPr>
              <a:t>ドラマーが多数のシンバルスタンドを使用している場合、タムのマイキングは難しくなりがちですが、それでもクリップオン式のタムマイクや希望する場所にとめつけられるマイクがあるため、邪魔にならない配置は可能です。</a:t>
            </a:r>
            <a:endParaRPr lang="en-US" altLang="ja-JP" sz="1600" b="0" i="0" dirty="0">
              <a:effectLst/>
              <a:latin typeface="メイリオ" panose="020B0604030504040204" pitchFamily="50" charset="-128"/>
              <a:ea typeface="メイリオ" panose="020B0604030504040204" pitchFamily="50" charset="-128"/>
            </a:endParaRPr>
          </a:p>
          <a:p>
            <a:r>
              <a:rPr lang="ja-JP" altLang="en-US" sz="1600" b="0" i="0" dirty="0">
                <a:effectLst/>
                <a:latin typeface="メイリオ" panose="020B0604030504040204" pitchFamily="50" charset="-128"/>
                <a:ea typeface="メイリオ" panose="020B0604030504040204" pitchFamily="50" charset="-128"/>
              </a:rPr>
              <a:t>マイクをドラムリムの近くに配置し、ヘッドに向けて、角度や距離を低音やアタックの好みに応じて調節します。差を大きくしたいときは、マイクをできる限り離すような角度にします。</a:t>
            </a:r>
            <a:endParaRPr lang="en-US" altLang="ja-JP" sz="1600" b="0" i="0" dirty="0">
              <a:effectLst/>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マイクのタイプ： ダイナミックまたはコンデンサーマイクロホン</a:t>
            </a:r>
          </a:p>
          <a:p>
            <a:r>
              <a:rPr lang="ja-JP" altLang="en-US" sz="1600" dirty="0">
                <a:latin typeface="メイリオ" panose="020B0604030504040204" pitchFamily="50" charset="-128"/>
                <a:ea typeface="メイリオ" panose="020B0604030504040204" pitchFamily="50" charset="-128"/>
              </a:rPr>
              <a:t>おすすめのマイク： </a:t>
            </a:r>
            <a:r>
              <a:rPr lang="en-US" altLang="ja-JP" sz="1600" dirty="0">
                <a:latin typeface="メイリオ" panose="020B0604030504040204" pitchFamily="50" charset="-128"/>
                <a:ea typeface="メイリオ" panose="020B0604030504040204" pitchFamily="50" charset="-128"/>
              </a:rPr>
              <a:t>SHURE SM57</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BETA 98AD/C  </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 DPA  4099-DC-2</a:t>
            </a:r>
          </a:p>
        </p:txBody>
      </p:sp>
      <p:pic>
        <p:nvPicPr>
          <p:cNvPr id="9" name="図 8" descr="自転車のハンドル&#10;&#10;中程度の精度で自動的に生成された説明">
            <a:extLst>
              <a:ext uri="{FF2B5EF4-FFF2-40B4-BE49-F238E27FC236}">
                <a16:creationId xmlns:a16="http://schemas.microsoft.com/office/drawing/2014/main" id="{20A5B56A-CB14-63DA-9311-CF3CF169B134}"/>
              </a:ext>
            </a:extLst>
          </p:cNvPr>
          <p:cNvPicPr>
            <a:picLocks noChangeAspect="1"/>
          </p:cNvPicPr>
          <p:nvPr/>
        </p:nvPicPr>
        <p:blipFill rotWithShape="1">
          <a:blip r:embed="rId2">
            <a:extLst>
              <a:ext uri="{28A0092B-C50C-407E-A947-70E740481C1C}">
                <a14:useLocalDpi xmlns:a14="http://schemas.microsoft.com/office/drawing/2010/main" val="0"/>
              </a:ext>
            </a:extLst>
          </a:blip>
          <a:srcRect l="8890" r="20950" b="2"/>
          <a:stretch/>
        </p:blipFill>
        <p:spPr>
          <a:xfrm>
            <a:off x="5442957" y="-10"/>
            <a:ext cx="7181623" cy="6858000"/>
          </a:xfrm>
          <a:prstGeom prst="rect">
            <a:avLst/>
          </a:prstGeom>
          <a:effectLst/>
        </p:spPr>
      </p:pic>
      <p:sp>
        <p:nvSpPr>
          <p:cNvPr id="4" name="Footer Placeholder 3"/>
          <p:cNvSpPr>
            <a:spLocks noGrp="1"/>
          </p:cNvSpPr>
          <p:nvPr>
            <p:ph type="ftr" sz="quarter" idx="3"/>
          </p:nvPr>
        </p:nvSpPr>
        <p:spPr>
          <a:xfrm>
            <a:off x="5183124" y="6356350"/>
            <a:ext cx="4824452" cy="365125"/>
          </a:xfrm>
        </p:spPr>
        <p:txBody>
          <a:bodyPr vert="horz" lIns="91440" tIns="45720" rIns="91440" bIns="45720" rtlCol="0" anchor="ctr">
            <a:normAutofit/>
          </a:bodyPr>
          <a:lstStyle/>
          <a:p>
            <a:pPr defTabSz="914400">
              <a:defRPr/>
            </a:pPr>
            <a:endParaRPr lang="en-US" altLang="ja-JP" sz="120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448738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図 5" descr="鏡のある部屋&#10;&#10;中程度の精度で自動的に生成された説明">
            <a:extLst>
              <a:ext uri="{FF2B5EF4-FFF2-40B4-BE49-F238E27FC236}">
                <a16:creationId xmlns:a16="http://schemas.microsoft.com/office/drawing/2014/main" id="{CBFC772D-4025-C665-2E30-F572DBAD50D9}"/>
              </a:ext>
            </a:extLst>
          </p:cNvPr>
          <p:cNvPicPr>
            <a:picLocks noChangeAspect="1"/>
          </p:cNvPicPr>
          <p:nvPr/>
        </p:nvPicPr>
        <p:blipFill rotWithShape="1">
          <a:blip r:embed="rId2">
            <a:extLst>
              <a:ext uri="{28A0092B-C50C-407E-A947-70E740481C1C}">
                <a14:useLocalDpi xmlns:a14="http://schemas.microsoft.com/office/drawing/2010/main" val="0"/>
              </a:ext>
            </a:extLst>
          </a:blip>
          <a:srcRect l="7312" r="13377"/>
          <a:stretch/>
        </p:blipFill>
        <p:spPr>
          <a:xfrm>
            <a:off x="-497710" y="0"/>
            <a:ext cx="9282895" cy="6857990"/>
          </a:xfrm>
          <a:prstGeom prst="rect">
            <a:avLst/>
          </a:prstGeom>
        </p:spPr>
      </p:pic>
      <p:sp>
        <p:nvSpPr>
          <p:cNvPr id="62" name="Rectangle 6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vert="horz" lIns="91440" tIns="45720" rIns="91440" bIns="45720" rtlCol="0" anchor="ctr">
            <a:normAutofit/>
          </a:bodyPr>
          <a:lstStyle/>
          <a:p>
            <a:r>
              <a:rPr lang="en-US" altLang="ja-JP" sz="4000" dirty="0">
                <a:latin typeface="メイリオ" panose="020B0604030504040204" pitchFamily="50" charset="-128"/>
                <a:ea typeface="メイリオ" panose="020B0604030504040204" pitchFamily="50" charset="-128"/>
              </a:rPr>
              <a:t>5-4</a:t>
            </a:r>
            <a:r>
              <a:rPr lang="ja-JP" altLang="en-US" sz="4000" dirty="0">
                <a:latin typeface="メイリオ" panose="020B0604030504040204" pitchFamily="50" charset="-128"/>
                <a:ea typeface="メイリオ" panose="020B0604030504040204" pitchFamily="50" charset="-128"/>
              </a:rPr>
              <a:t>、ハイハットとシンバル</a:t>
            </a:r>
            <a:br>
              <a:rPr lang="ja-JP" altLang="en-US" sz="4000" dirty="0"/>
            </a:br>
            <a:endParaRPr lang="en-US" altLang="ja-JP" sz="4000" dirty="0"/>
          </a:p>
        </p:txBody>
      </p:sp>
      <p:sp>
        <p:nvSpPr>
          <p:cNvPr id="3" name="Text Placeholder 2"/>
          <p:cNvSpPr>
            <a:spLocks noGrp="1"/>
          </p:cNvSpPr>
          <p:nvPr>
            <p:ph type="body" sz="quarter" idx="11"/>
          </p:nvPr>
        </p:nvSpPr>
        <p:spPr>
          <a:xfrm>
            <a:off x="7635935" y="1704874"/>
            <a:ext cx="4471337" cy="4788001"/>
          </a:xfrm>
        </p:spPr>
        <p:txBody>
          <a:bodyPr vert="horz" lIns="91440" tIns="45720" rIns="91440" bIns="45720" rtlCol="0">
            <a:normAutofit fontScale="92500" lnSpcReduction="10000"/>
          </a:bodyPr>
          <a:lstStyle/>
          <a:p>
            <a:pPr marL="0" indent="0">
              <a:buNone/>
            </a:pPr>
            <a:r>
              <a:rPr lang="ja-JP" altLang="en-US" sz="1600" dirty="0">
                <a:latin typeface="メイリオ" panose="020B0604030504040204" pitchFamily="50" charset="-128"/>
                <a:ea typeface="メイリオ" panose="020B0604030504040204" pitchFamily="50" charset="-128"/>
              </a:rPr>
              <a:t>・シンバルおよびキットサウンド全体を捉えるには、オーバーヘッドマイクの使用が標準的です</a:t>
            </a:r>
          </a:p>
          <a:p>
            <a:r>
              <a:rPr lang="ja-JP" altLang="en-US" sz="1600" dirty="0">
                <a:latin typeface="メイリオ" panose="020B0604030504040204" pitchFamily="50" charset="-128"/>
                <a:ea typeface="メイリオ" panose="020B0604030504040204" pitchFamily="50" charset="-128"/>
              </a:rPr>
              <a:t>またペアにするとキットの両側からの音を捉えることができます。</a:t>
            </a:r>
          </a:p>
          <a:p>
            <a:r>
              <a:rPr lang="ja-JP" altLang="en-US" sz="1600" dirty="0">
                <a:latin typeface="メイリオ" panose="020B0604030504040204" pitchFamily="50" charset="-128"/>
                <a:ea typeface="メイリオ" panose="020B0604030504040204" pitchFamily="50" charset="-128"/>
              </a:rPr>
              <a:t>・高域と自然な過渡特性を捉えるのに優れているコンデンサーマイクが最適です。</a:t>
            </a:r>
          </a:p>
          <a:p>
            <a:endParaRPr lang="ja-JP" altLang="en-US"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オーバーヘッドが</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つの場合、マイクをキットの中央上部に配置し、フィードバックを避けるため、オーバーヘッドをモニターに近づけないようにしてください。</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ハイハットを強めるには、小型ダイヤフラムコンデンサーマイクをハイハットの数センチ上に配置し、カップの真下に向けて角度をつけます。</a:t>
            </a:r>
          </a:p>
          <a:p>
            <a:endParaRPr lang="ja-JP" altLang="en-US"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マイクのタイプ：コンデンサーマイクロホン</a:t>
            </a:r>
          </a:p>
          <a:p>
            <a:r>
              <a:rPr lang="ja-JP" altLang="en-US" sz="1600" dirty="0">
                <a:latin typeface="メイリオ" panose="020B0604030504040204" pitchFamily="50" charset="-128"/>
                <a:ea typeface="メイリオ" panose="020B0604030504040204" pitchFamily="50" charset="-128"/>
              </a:rPr>
              <a:t>おすすめのマイク：</a:t>
            </a:r>
            <a:r>
              <a:rPr lang="en-US" altLang="ja-JP" sz="1600" dirty="0">
                <a:latin typeface="メイリオ" panose="020B0604030504040204" pitchFamily="50" charset="-128"/>
                <a:ea typeface="メイリオ" panose="020B0604030504040204" pitchFamily="50" charset="-128"/>
              </a:rPr>
              <a:t>SHURE</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SM81</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/AKG  C451B /DPA 2015 ,2012</a:t>
            </a:r>
          </a:p>
          <a:p>
            <a:endParaRPr lang="en-US" altLang="ja-JP" sz="1400" dirty="0"/>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defRPr/>
            </a:pPr>
            <a:endParaRPr lang="en-US" altLang="ja-JP" sz="120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2814324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9F53D98-4BF3-186A-1F7D-4D38DD9A37DC}"/>
              </a:ext>
            </a:extLst>
          </p:cNvPr>
          <p:cNvSpPr>
            <a:spLocks noGrp="1"/>
          </p:cNvSpPr>
          <p:nvPr>
            <p:ph type="ctrTitle"/>
          </p:nvPr>
        </p:nvSpPr>
        <p:spPr>
          <a:xfrm>
            <a:off x="292559" y="-405812"/>
            <a:ext cx="5801917" cy="2228760"/>
          </a:xfrm>
        </p:spPr>
        <p:txBody>
          <a:bodyPr vert="horz" lIns="91440" tIns="45720" rIns="91440" bIns="45720" rtlCol="0" anchor="b">
            <a:normAutofit/>
          </a:bodyPr>
          <a:lstStyle/>
          <a:p>
            <a:r>
              <a:rPr kumimoji="1" lang="en-US" altLang="ja-JP" sz="4000" kern="1200" dirty="0">
                <a:solidFill>
                  <a:schemeClr val="tx1"/>
                </a:solidFill>
                <a:latin typeface="メイリオ" panose="020B0604030504040204" pitchFamily="50" charset="-128"/>
                <a:ea typeface="メイリオ" panose="020B0604030504040204" pitchFamily="50" charset="-128"/>
              </a:rPr>
              <a:t> ■</a:t>
            </a:r>
            <a:r>
              <a:rPr kumimoji="1" lang="ja-JP" altLang="en-US" sz="4000" kern="1200" dirty="0">
                <a:solidFill>
                  <a:schemeClr val="tx1"/>
                </a:solidFill>
                <a:latin typeface="メイリオ" panose="020B0604030504040204" pitchFamily="50" charset="-128"/>
                <a:ea typeface="メイリオ" panose="020B0604030504040204" pitchFamily="50" charset="-128"/>
              </a:rPr>
              <a:t>まとめ</a:t>
            </a:r>
            <a:r>
              <a:rPr kumimoji="1" lang="en-US" altLang="ja-JP" sz="4000" kern="1200" dirty="0">
                <a:solidFill>
                  <a:schemeClr val="tx1"/>
                </a:solidFill>
                <a:latin typeface="+mj-lt"/>
                <a:ea typeface="+mj-ea"/>
                <a:cs typeface="+mj-cs"/>
              </a:rPr>
              <a:t>…</a:t>
            </a:r>
            <a:br>
              <a:rPr kumimoji="1" lang="en-US" altLang="ja-JP" sz="4000" kern="1200" dirty="0">
                <a:solidFill>
                  <a:schemeClr val="tx1"/>
                </a:solidFill>
                <a:latin typeface="+mj-lt"/>
                <a:ea typeface="+mj-ea"/>
                <a:cs typeface="+mj-cs"/>
              </a:rPr>
            </a:br>
            <a:endParaRPr kumimoji="1" lang="en-US" altLang="ja-JP" sz="4000" kern="1200" dirty="0">
              <a:solidFill>
                <a:schemeClr val="tx1"/>
              </a:solidFill>
              <a:latin typeface="+mj-lt"/>
              <a:ea typeface="+mj-ea"/>
              <a:cs typeface="+mj-cs"/>
            </a:endParaRPr>
          </a:p>
        </p:txBody>
      </p:sp>
      <p:sp>
        <p:nvSpPr>
          <p:cNvPr id="3" name="テキスト プレースホルダー 2">
            <a:extLst>
              <a:ext uri="{FF2B5EF4-FFF2-40B4-BE49-F238E27FC236}">
                <a16:creationId xmlns:a16="http://schemas.microsoft.com/office/drawing/2014/main" id="{3DF2E508-B07F-4E5E-9FAD-2ED5F6586210}"/>
              </a:ext>
            </a:extLst>
          </p:cNvPr>
          <p:cNvSpPr>
            <a:spLocks noGrp="1"/>
          </p:cNvSpPr>
          <p:nvPr>
            <p:ph type="body" idx="1"/>
          </p:nvPr>
        </p:nvSpPr>
        <p:spPr>
          <a:xfrm>
            <a:off x="325242" y="2083103"/>
            <a:ext cx="10068824" cy="4364373"/>
          </a:xfrm>
        </p:spPr>
        <p:txBody>
          <a:bodyPr vert="horz" lIns="91440" tIns="45720" rIns="91440" bIns="45720" rtlCol="0">
            <a:noAutofit/>
          </a:bodyPr>
          <a:lstStyle/>
          <a:p>
            <a:pPr indent="-228600">
              <a:buFont typeface="Arial" panose="020B0604020202020204" pitchFamily="34" charset="0"/>
              <a:buChar char="•"/>
            </a:pPr>
            <a:r>
              <a:rPr kumimoji="1" lang="ja-JP" altLang="en-US" sz="2000" dirty="0"/>
              <a:t>楽器のマイキングはきわめて主観的に決定されるもので、エンジニアの数だけ違いがあります。それでも、今回のセミナーで一般的な楽器に対するマイキングについては、ここまでで十分ご理解いただけたことと思います。</a:t>
            </a:r>
          </a:p>
          <a:p>
            <a:pPr indent="-228600">
              <a:buFont typeface="Arial" panose="020B0604020202020204" pitchFamily="34" charset="0"/>
              <a:buChar char="•"/>
            </a:pPr>
            <a:endParaRPr kumimoji="1" lang="en-US" altLang="ja-JP" sz="2000" dirty="0"/>
          </a:p>
          <a:p>
            <a:pPr indent="-228600">
              <a:buFont typeface="Arial" panose="020B0604020202020204" pitchFamily="34" charset="0"/>
              <a:buChar char="•"/>
            </a:pPr>
            <a:r>
              <a:rPr kumimoji="1" lang="ja-JP" altLang="en-US" sz="2000" dirty="0"/>
              <a:t>もし多様なライブサウンドのマイクについて調べる時間があれば、次のステップとして、自分のショーの前にいくつかの</a:t>
            </a:r>
            <a:r>
              <a:rPr lang="ja-JP" altLang="en-US" sz="2000" dirty="0"/>
              <a:t>マイク</a:t>
            </a:r>
            <a:r>
              <a:rPr kumimoji="1" lang="ja-JP" altLang="en-US" sz="2000" dirty="0"/>
              <a:t>と配置を試してみてください。</a:t>
            </a:r>
          </a:p>
          <a:p>
            <a:pPr indent="-228600">
              <a:buFont typeface="Arial" panose="020B0604020202020204" pitchFamily="34" charset="0"/>
              <a:buChar char="•"/>
            </a:pPr>
            <a:endParaRPr kumimoji="1" lang="en-US" altLang="ja-JP" sz="2000" dirty="0"/>
          </a:p>
          <a:p>
            <a:pPr indent="-228600">
              <a:buFont typeface="Arial" panose="020B0604020202020204" pitchFamily="34" charset="0"/>
              <a:buChar char="•"/>
            </a:pPr>
            <a:r>
              <a:rPr kumimoji="1" lang="ja-JP" altLang="en-US" sz="2000" dirty="0"/>
              <a:t>フィードバックを避けること、そして最大限の音量と入り込みの遮音を単一指向性マイクでのマイキングで実現するということは不変のルールです。</a:t>
            </a:r>
            <a:endParaRPr kumimoji="1" lang="en-US" altLang="ja-JP" sz="2000" dirty="0"/>
          </a:p>
          <a:p>
            <a:pPr indent="-228600">
              <a:buFont typeface="Arial" panose="020B0604020202020204" pitchFamily="34" charset="0"/>
              <a:buChar char="•"/>
            </a:pPr>
            <a:endParaRPr kumimoji="1" lang="ja-JP" altLang="en-US" sz="2000" dirty="0"/>
          </a:p>
          <a:p>
            <a:pPr indent="-228600">
              <a:buFont typeface="Arial" panose="020B0604020202020204" pitchFamily="34" charset="0"/>
              <a:buChar char="•"/>
            </a:pPr>
            <a:r>
              <a:rPr kumimoji="1" lang="ja-JP" altLang="en-US" sz="2000" dirty="0"/>
              <a:t>最高の音を引き出すマイキングを最終的に決定するのはあなた自身の聴覚です。</a:t>
            </a:r>
          </a:p>
          <a:p>
            <a:pPr indent="-228600">
              <a:buFont typeface="Arial" panose="020B0604020202020204" pitchFamily="34" charset="0"/>
              <a:buChar char="•"/>
            </a:pPr>
            <a:endParaRPr kumimoji="1" lang="en-US" altLang="ja-JP" sz="2000" dirty="0"/>
          </a:p>
        </p:txBody>
      </p:sp>
      <p:pic>
        <p:nvPicPr>
          <p:cNvPr id="9" name="Graphic 8" descr="Recycle Sign">
            <a:extLst>
              <a:ext uri="{FF2B5EF4-FFF2-40B4-BE49-F238E27FC236}">
                <a16:creationId xmlns:a16="http://schemas.microsoft.com/office/drawing/2014/main" id="{3E1067C6-F692-400F-A165-05298310C1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414032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49D56F-F1DB-3BA8-50A9-6FBCCC5BA976}"/>
              </a:ext>
            </a:extLst>
          </p:cNvPr>
          <p:cNvPicPr>
            <a:picLocks noChangeAspect="1"/>
          </p:cNvPicPr>
          <p:nvPr/>
        </p:nvPicPr>
        <p:blipFill rotWithShape="1">
          <a:blip r:embed="rId3">
            <a:alphaModFix amt="50000"/>
          </a:blip>
          <a:srcRect t="15635" b="20806"/>
          <a:stretch/>
        </p:blipFill>
        <p:spPr>
          <a:xfrm>
            <a:off x="20" y="1"/>
            <a:ext cx="12191980" cy="6857999"/>
          </a:xfrm>
          <a:prstGeom prst="rect">
            <a:avLst/>
          </a:prstGeom>
        </p:spPr>
      </p:pic>
      <p:sp>
        <p:nvSpPr>
          <p:cNvPr id="2" name="Title 1"/>
          <p:cNvSpPr>
            <a:spLocks noGrp="1"/>
          </p:cNvSpPr>
          <p:nvPr>
            <p:ph type="title"/>
          </p:nvPr>
        </p:nvSpPr>
        <p:spPr>
          <a:xfrm>
            <a:off x="1524000" y="1122362"/>
            <a:ext cx="9144000" cy="2900518"/>
          </a:xfrm>
        </p:spPr>
        <p:txBody>
          <a:bodyPr vert="horz" lIns="91440" tIns="45720" rIns="91440" bIns="45720" rtlCol="0" anchor="b">
            <a:normAutofit fontScale="90000"/>
          </a:bodyPr>
          <a:lstStyle/>
          <a:p>
            <a:pPr algn="ctr"/>
            <a:r>
              <a:rPr lang="en-US" sz="5100" dirty="0">
                <a:solidFill>
                  <a:srgbClr val="FFFFFF"/>
                </a:solidFill>
              </a:rPr>
              <a:t>Chapter1　</a:t>
            </a:r>
            <a:br>
              <a:rPr lang="en-US" sz="5100" dirty="0">
                <a:solidFill>
                  <a:srgbClr val="FFFFFF"/>
                </a:solidFill>
              </a:rPr>
            </a:br>
            <a:br>
              <a:rPr lang="en-US" sz="5100" dirty="0">
                <a:solidFill>
                  <a:srgbClr val="FFFFFF"/>
                </a:solidFill>
              </a:rPr>
            </a:br>
            <a:r>
              <a:rPr lang="en-US" sz="5100" dirty="0" err="1">
                <a:solidFill>
                  <a:srgbClr val="FFFFFF"/>
                </a:solidFill>
              </a:rPr>
              <a:t>ヒビノ取り扱い</a:t>
            </a:r>
            <a:r>
              <a:rPr lang="ja-JP" altLang="en-US" sz="5100" dirty="0">
                <a:solidFill>
                  <a:srgbClr val="FFFFFF"/>
                </a:solidFill>
                <a:latin typeface="メイリオ" panose="020B0604030504040204" pitchFamily="50" charset="-128"/>
                <a:ea typeface="メイリオ" panose="020B0604030504040204" pitchFamily="50" charset="-128"/>
              </a:rPr>
              <a:t>マイクロフォン</a:t>
            </a:r>
            <a:r>
              <a:rPr lang="en-US" sz="5100" dirty="0" err="1">
                <a:solidFill>
                  <a:srgbClr val="FFFFFF"/>
                </a:solidFill>
              </a:rPr>
              <a:t>ブランドのご紹介</a:t>
            </a:r>
            <a:endParaRPr lang="en-US" sz="5100" dirty="0">
              <a:solidFill>
                <a:srgbClr val="FFFFFF"/>
              </a:solidFill>
            </a:endParaRPr>
          </a:p>
        </p:txBody>
      </p:sp>
      <p:sp>
        <p:nvSpPr>
          <p:cNvPr id="3" name="Footer Placeholder 2"/>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defRPr/>
            </a:pPr>
            <a:endParaRPr lang="en-US" sz="1200" kern="1200">
              <a:solidFill>
                <a:srgbClr val="FFFFFF"/>
              </a:solidFill>
              <a:latin typeface="Calibri" panose="020F0502020204030204"/>
              <a:ea typeface="+mn-ea"/>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4276" y="849899"/>
            <a:ext cx="11134830" cy="1289506"/>
          </a:xfrm>
        </p:spPr>
        <p:txBody>
          <a:bodyPr vert="horz" lIns="91440" tIns="45720" rIns="91440" bIns="45720" rtlCol="0" anchor="b">
            <a:normAutofit/>
          </a:bodyPr>
          <a:lstStyle/>
          <a:p>
            <a:r>
              <a:rPr lang="en-US" sz="5400" kern="1200" dirty="0">
                <a:solidFill>
                  <a:schemeClr val="tx1"/>
                </a:solidFill>
                <a:latin typeface="メイリオ" panose="020B0604030504040204" pitchFamily="50" charset="-128"/>
                <a:ea typeface="メイリオ" panose="020B0604030504040204" pitchFamily="50" charset="-128"/>
              </a:rPr>
              <a:t>  </a:t>
            </a:r>
          </a:p>
        </p:txBody>
      </p:sp>
      <p:sp>
        <p:nvSpPr>
          <p:cNvPr id="3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endParaRPr lang="en-US" sz="1200" kern="1200">
              <a:solidFill>
                <a:schemeClr val="tx1">
                  <a:tint val="75000"/>
                </a:schemeClr>
              </a:solidFill>
              <a:latin typeface="+mn-lt"/>
              <a:ea typeface="+mn-ea"/>
              <a:cs typeface="+mn-cs"/>
            </a:endParaRPr>
          </a:p>
        </p:txBody>
      </p:sp>
      <p:pic>
        <p:nvPicPr>
          <p:cNvPr id="5" name="グラフィックス 4">
            <a:extLst>
              <a:ext uri="{FF2B5EF4-FFF2-40B4-BE49-F238E27FC236}">
                <a16:creationId xmlns:a16="http://schemas.microsoft.com/office/drawing/2014/main" id="{CBF844E7-E44B-55B3-6CFD-CECCA57BA2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0209" y="2676777"/>
            <a:ext cx="2996381" cy="1163949"/>
          </a:xfrm>
          <a:prstGeom prst="rect">
            <a:avLst/>
          </a:prstGeom>
        </p:spPr>
      </p:pic>
      <p:pic>
        <p:nvPicPr>
          <p:cNvPr id="7" name="図 6">
            <a:extLst>
              <a:ext uri="{FF2B5EF4-FFF2-40B4-BE49-F238E27FC236}">
                <a16:creationId xmlns:a16="http://schemas.microsoft.com/office/drawing/2014/main" id="{57B0A321-7A57-A77D-7209-98F6035360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0803" y="2338254"/>
            <a:ext cx="2652252" cy="1909623"/>
          </a:xfrm>
          <a:prstGeom prst="rect">
            <a:avLst/>
          </a:prstGeom>
        </p:spPr>
      </p:pic>
      <p:pic>
        <p:nvPicPr>
          <p:cNvPr id="11" name="図 10">
            <a:extLst>
              <a:ext uri="{FF2B5EF4-FFF2-40B4-BE49-F238E27FC236}">
                <a16:creationId xmlns:a16="http://schemas.microsoft.com/office/drawing/2014/main" id="{10FEAFD5-7F41-2BBD-469C-1EBC22CC2C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633" y="2139405"/>
            <a:ext cx="3890118" cy="2041818"/>
          </a:xfrm>
          <a:prstGeom prst="rect">
            <a:avLst/>
          </a:prstGeom>
        </p:spPr>
      </p:pic>
      <p:sp>
        <p:nvSpPr>
          <p:cNvPr id="14" name="正方形/長方形 13">
            <a:extLst>
              <a:ext uri="{FF2B5EF4-FFF2-40B4-BE49-F238E27FC236}">
                <a16:creationId xmlns:a16="http://schemas.microsoft.com/office/drawing/2014/main" id="{C4D4AE35-86AE-FD66-102D-94266CE6E5C0}"/>
              </a:ext>
            </a:extLst>
          </p:cNvPr>
          <p:cNvSpPr/>
          <p:nvPr/>
        </p:nvSpPr>
        <p:spPr>
          <a:xfrm>
            <a:off x="7928658" y="1863524"/>
            <a:ext cx="3579066" cy="5903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41" name="Freeform: Shape 40">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804672" y="3121701"/>
            <a:ext cx="3476488" cy="1786515"/>
          </a:xfrm>
        </p:spPr>
        <p:txBody>
          <a:bodyPr vert="horz" lIns="91440" tIns="45720" rIns="91440" bIns="45720" rtlCol="0" anchor="t">
            <a:normAutofit/>
          </a:bodyPr>
          <a:lstStyle/>
          <a:p>
            <a:r>
              <a:rPr lang="en-US" sz="4000" kern="1200">
                <a:solidFill>
                  <a:schemeClr val="tx2"/>
                </a:solidFill>
                <a:latin typeface="+mj-lt"/>
                <a:ea typeface="+mj-ea"/>
                <a:cs typeface="+mj-cs"/>
              </a:rPr>
              <a:t>  </a:t>
            </a:r>
          </a:p>
        </p:txBody>
      </p:sp>
      <p:pic>
        <p:nvPicPr>
          <p:cNvPr id="11" name="図 10" descr="図形, ロゴ&#10;&#10;中程度の精度で自動的に生成された説明">
            <a:extLst>
              <a:ext uri="{FF2B5EF4-FFF2-40B4-BE49-F238E27FC236}">
                <a16:creationId xmlns:a16="http://schemas.microsoft.com/office/drawing/2014/main" id="{10FEAFD5-7F41-2BBD-469C-1EBC22CC2CCB}"/>
              </a:ext>
            </a:extLst>
          </p:cNvPr>
          <p:cNvPicPr>
            <a:picLocks noChangeAspect="1"/>
          </p:cNvPicPr>
          <p:nvPr/>
        </p:nvPicPr>
        <p:blipFill rotWithShape="1">
          <a:blip r:embed="rId3">
            <a:extLst>
              <a:ext uri="{28A0092B-C50C-407E-A947-70E740481C1C}">
                <a14:useLocalDpi xmlns:a14="http://schemas.microsoft.com/office/drawing/2010/main" val="0"/>
              </a:ext>
            </a:extLst>
          </a:blip>
          <a:srcRect l="3551" r="3115" b="-1"/>
          <a:stretch/>
        </p:blipFill>
        <p:spPr>
          <a:xfrm>
            <a:off x="5900739" y="1878489"/>
            <a:ext cx="5507803" cy="3098146"/>
          </a:xfrm>
          <a:custGeom>
            <a:avLst/>
            <a:gdLst/>
            <a:ahLst/>
            <a:cxnLst/>
            <a:rect l="l" t="t" r="r" b="b"/>
            <a:pathLst>
              <a:path w="5017317" h="5380277">
                <a:moveTo>
                  <a:pt x="0" y="0"/>
                </a:moveTo>
                <a:lnTo>
                  <a:pt x="5017317" y="0"/>
                </a:lnTo>
                <a:lnTo>
                  <a:pt x="5017317" y="5380277"/>
                </a:lnTo>
                <a:lnTo>
                  <a:pt x="0" y="5380277"/>
                </a:lnTo>
                <a:close/>
              </a:path>
            </a:pathLst>
          </a:custGeom>
        </p:spPr>
      </p:pic>
      <p:sp>
        <p:nvSpPr>
          <p:cNvPr id="3" name="Footer Placeholder 2"/>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defRPr/>
            </a:pPr>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94181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47013" cy="1434415"/>
          </a:xfrm>
        </p:spPr>
        <p:txBody>
          <a:bodyPr vert="horz" lIns="91440" tIns="45720" rIns="91440" bIns="45720" rtlCol="0" anchor="b">
            <a:normAutofit/>
          </a:bodyPr>
          <a:lstStyle/>
          <a:p>
            <a:r>
              <a:rPr lang="en-US" sz="5400"/>
              <a:t>What's SHURE</a:t>
            </a:r>
            <a:endParaRPr lang="en-US" sz="5400" dirty="0"/>
          </a:p>
        </p:txBody>
      </p:sp>
      <p:sp>
        <p:nvSpPr>
          <p:cNvPr id="5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4038600" y="2036251"/>
            <a:ext cx="8104281" cy="3802069"/>
          </a:xfrm>
        </p:spPr>
        <p:txBody>
          <a:bodyPr vert="horz" lIns="91440" tIns="45720" rIns="91440" bIns="45720" rtlCol="0" anchor="t">
            <a:normAutofit/>
          </a:bodyPr>
          <a:lstStyle/>
          <a:p>
            <a:r>
              <a:rPr lang="en-US" altLang="ja-JP" sz="2000" spc="300" dirty="0"/>
              <a:t>1925</a:t>
            </a:r>
            <a:r>
              <a:rPr lang="ja-JP" altLang="en-US" sz="2000" spc="300" dirty="0"/>
              <a:t>年設立、</a:t>
            </a:r>
            <a:r>
              <a:rPr lang="en-US" altLang="ja-JP" sz="2000" spc="300" dirty="0"/>
              <a:t>100</a:t>
            </a:r>
            <a:r>
              <a:rPr lang="ja-JP" altLang="en-US" sz="2000" spc="300" dirty="0"/>
              <a:t>年近い歴史を持つ、総合音響メーカー</a:t>
            </a:r>
            <a:endParaRPr lang="en-US" altLang="ja-JP" sz="2000" spc="300" dirty="0"/>
          </a:p>
          <a:p>
            <a:pPr marL="0" indent="0">
              <a:buNone/>
            </a:pPr>
            <a:br>
              <a:rPr lang="en-US" altLang="ja-JP" sz="2000" spc="300" dirty="0"/>
            </a:br>
            <a:r>
              <a:rPr lang="ja-JP" altLang="en-US" sz="2000" spc="300" dirty="0"/>
              <a:t>アメリカのイリノイ州に本社を構え、フランクフルト、ロンドン、東京、香港、上海にも拠点を構えるグローバル企業</a:t>
            </a:r>
            <a:endParaRPr lang="en-US" altLang="ja-JP" sz="2000" spc="300" dirty="0"/>
          </a:p>
          <a:p>
            <a:pPr marL="0" indent="0">
              <a:buNone/>
            </a:pPr>
            <a:br>
              <a:rPr lang="en-US" altLang="ja-JP" sz="2000" spc="300" dirty="0"/>
            </a:br>
            <a:r>
              <a:rPr lang="ja-JP" altLang="en-US" sz="2000" spc="300" dirty="0"/>
              <a:t>画期的なマイクロホンやオーディオ機器の開発にこだわり、イノベーションを重ねてきました</a:t>
            </a:r>
            <a:br>
              <a:rPr lang="en-US" altLang="ja-JP" sz="2000" spc="300" dirty="0"/>
            </a:br>
            <a:r>
              <a:rPr lang="en-US" altLang="ja-JP" sz="2000" spc="300" dirty="0"/>
              <a:t>Shure</a:t>
            </a:r>
            <a:r>
              <a:rPr lang="ja-JP" altLang="en-US" sz="2000" spc="300" dirty="0"/>
              <a:t>の取扱う製品は、マイクロホンをはじめ、ワイヤレスシステム、ミキサー、イヤホン、ヘッドホンと多岐に渡ります。それぞれの製品に、</a:t>
            </a:r>
            <a:r>
              <a:rPr lang="en-US" altLang="ja-JP" sz="2000" spc="300" dirty="0"/>
              <a:t>Shure </a:t>
            </a:r>
            <a:r>
              <a:rPr lang="ja-JP" altLang="en-US" sz="2000" spc="300" dirty="0"/>
              <a:t>の音に対するこだわりが凝縮されています。</a:t>
            </a:r>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defRPr/>
            </a:pPr>
            <a:endParaRPr lang="en-US" altLang="ja-JP" sz="1200" kern="1200">
              <a:solidFill>
                <a:prstClr val="black">
                  <a:tint val="75000"/>
                </a:prstClr>
              </a:solidFill>
              <a:latin typeface="Calibri" panose="020F0502020204030204"/>
              <a:ea typeface="+mn-ea"/>
              <a:cs typeface="+mn-cs"/>
            </a:endParaRPr>
          </a:p>
        </p:txBody>
      </p:sp>
      <p:pic>
        <p:nvPicPr>
          <p:cNvPr id="14" name="図 13" descr="図形, ロゴ&#10;&#10;中程度の精度で自動的に生成された説明">
            <a:extLst>
              <a:ext uri="{FF2B5EF4-FFF2-40B4-BE49-F238E27FC236}">
                <a16:creationId xmlns:a16="http://schemas.microsoft.com/office/drawing/2014/main" id="{E687DCD0-F60C-F6BF-F6A1-BB1DC5319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42" y="2080880"/>
            <a:ext cx="3605427" cy="1892392"/>
          </a:xfrm>
          <a:prstGeom prst="rect">
            <a:avLst/>
          </a:prstGeom>
        </p:spPr>
      </p:pic>
      <p:pic>
        <p:nvPicPr>
          <p:cNvPr id="6" name="図 5" descr="建物の前の道路&#10;&#10;低い精度で自動的に生成された説明">
            <a:extLst>
              <a:ext uri="{FF2B5EF4-FFF2-40B4-BE49-F238E27FC236}">
                <a16:creationId xmlns:a16="http://schemas.microsoft.com/office/drawing/2014/main" id="{427FE2F6-2001-619C-CA77-67178A005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04" y="3937285"/>
            <a:ext cx="3274101" cy="2181055"/>
          </a:xfrm>
          <a:prstGeom prst="rect">
            <a:avLst/>
          </a:prstGeom>
        </p:spPr>
      </p:pic>
      <p:sp>
        <p:nvSpPr>
          <p:cNvPr id="8" name="テキスト ボックス 7">
            <a:extLst>
              <a:ext uri="{FF2B5EF4-FFF2-40B4-BE49-F238E27FC236}">
                <a16:creationId xmlns:a16="http://schemas.microsoft.com/office/drawing/2014/main" id="{AB4BCD44-918D-10D3-0E25-FA7B051F4A92}"/>
              </a:ext>
            </a:extLst>
          </p:cNvPr>
          <p:cNvSpPr txBox="1"/>
          <p:nvPr/>
        </p:nvSpPr>
        <p:spPr>
          <a:xfrm>
            <a:off x="1069311" y="6214174"/>
            <a:ext cx="2969289"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SHURE</a:t>
            </a:r>
            <a:r>
              <a:rPr kumimoji="1" lang="ja-JP" altLang="en-US" dirty="0">
                <a:latin typeface="メイリオ" panose="020B0604030504040204" pitchFamily="50" charset="-128"/>
                <a:ea typeface="メイリオ" panose="020B0604030504040204" pitchFamily="50" charset="-128"/>
              </a:rPr>
              <a:t>本社</a:t>
            </a:r>
          </a:p>
        </p:txBody>
      </p:sp>
      <p:sp>
        <p:nvSpPr>
          <p:cNvPr id="10" name="テキスト ボックス 9">
            <a:extLst>
              <a:ext uri="{FF2B5EF4-FFF2-40B4-BE49-F238E27FC236}">
                <a16:creationId xmlns:a16="http://schemas.microsoft.com/office/drawing/2014/main" id="{3CAEA202-294E-0424-39FB-4F69D0A988DC}"/>
              </a:ext>
            </a:extLst>
          </p:cNvPr>
          <p:cNvSpPr txBox="1"/>
          <p:nvPr/>
        </p:nvSpPr>
        <p:spPr>
          <a:xfrm>
            <a:off x="3046686" y="3267982"/>
            <a:ext cx="6093372" cy="369332"/>
          </a:xfrm>
          <a:prstGeom prst="rect">
            <a:avLst/>
          </a:prstGeom>
          <a:noFill/>
        </p:spPr>
        <p:txBody>
          <a:bodyPr wrap="square">
            <a:spAutoFit/>
          </a:bodyPr>
          <a:lstStyle/>
          <a:p>
            <a:r>
              <a:rPr lang="en-US" altLang="ja-JP" b="0" i="0" dirty="0">
                <a:solidFill>
                  <a:srgbClr val="868688"/>
                </a:solidFill>
                <a:effectLst/>
                <a:latin typeface="din-2014"/>
              </a:rPr>
              <a:t>545 </a:t>
            </a:r>
            <a:r>
              <a:rPr lang="en-US" altLang="ja-JP" b="0" i="0" dirty="0" err="1">
                <a:solidFill>
                  <a:srgbClr val="868688"/>
                </a:solidFill>
                <a:effectLst/>
                <a:latin typeface="din-2014"/>
              </a:rPr>
              <a:t>Unidyne</a:t>
            </a:r>
            <a:r>
              <a:rPr lang="en-US" altLang="ja-JP" b="0" i="0" dirty="0">
                <a:solidFill>
                  <a:srgbClr val="868688"/>
                </a:solidFill>
                <a:effectLst/>
                <a:latin typeface="din-2014"/>
              </a:rPr>
              <a:t> III</a:t>
            </a:r>
            <a:r>
              <a:rPr lang="ja-JP" altLang="en-US" b="0" i="0" dirty="0">
                <a:solidFill>
                  <a:srgbClr val="868688"/>
                </a:solidFill>
                <a:effectLst/>
                <a:latin typeface="din-2014"/>
              </a:rPr>
              <a:t>」を発売</a:t>
            </a:r>
            <a:endParaRPr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29">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descr="白い背景に黒い文字が書かれた紙&#10;&#10;中程度の精度で自動的に生成された説明">
            <a:extLst>
              <a:ext uri="{FF2B5EF4-FFF2-40B4-BE49-F238E27FC236}">
                <a16:creationId xmlns:a16="http://schemas.microsoft.com/office/drawing/2014/main" id="{89B49238-7AA7-DC05-5B7B-A9D8C99CCB3D}"/>
              </a:ext>
            </a:extLst>
          </p:cNvPr>
          <p:cNvPicPr>
            <a:picLocks noChangeAspect="1"/>
          </p:cNvPicPr>
          <p:nvPr/>
        </p:nvPicPr>
        <p:blipFill rotWithShape="1">
          <a:blip r:embed="rId3">
            <a:extLst>
              <a:ext uri="{28A0092B-C50C-407E-A947-70E740481C1C}">
                <a14:useLocalDpi xmlns:a14="http://schemas.microsoft.com/office/drawing/2010/main" val="0"/>
              </a:ext>
            </a:extLst>
          </a:blip>
          <a:srcRect r="26716"/>
          <a:stretch/>
        </p:blipFill>
        <p:spPr>
          <a:xfrm>
            <a:off x="6176433" y="854154"/>
            <a:ext cx="5372100" cy="5149692"/>
          </a:xfrm>
          <a:prstGeom prst="rect">
            <a:avLst/>
          </a:prstGeom>
        </p:spPr>
      </p:pic>
      <p:sp>
        <p:nvSpPr>
          <p:cNvPr id="56" name="Rectangle 31">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リモコンのアップ&#10;&#10;中程度の精度で自動的に生成された説明">
            <a:extLst>
              <a:ext uri="{FF2B5EF4-FFF2-40B4-BE49-F238E27FC236}">
                <a16:creationId xmlns:a16="http://schemas.microsoft.com/office/drawing/2014/main" id="{D28619B1-E53E-E21B-1153-532CE27FB548}"/>
              </a:ext>
            </a:extLst>
          </p:cNvPr>
          <p:cNvPicPr>
            <a:picLocks noChangeAspect="1"/>
          </p:cNvPicPr>
          <p:nvPr/>
        </p:nvPicPr>
        <p:blipFill rotWithShape="1">
          <a:blip r:embed="rId4">
            <a:extLst>
              <a:ext uri="{28A0092B-C50C-407E-A947-70E740481C1C}">
                <a14:useLocalDpi xmlns:a14="http://schemas.microsoft.com/office/drawing/2010/main" val="0"/>
              </a:ext>
            </a:extLst>
          </a:blip>
          <a:srcRect l="10641" r="4580" b="3"/>
          <a:stretch/>
        </p:blipFill>
        <p:spPr>
          <a:xfrm>
            <a:off x="643466" y="1052850"/>
            <a:ext cx="5372099" cy="4752299"/>
          </a:xfrm>
          <a:prstGeom prst="rect">
            <a:avLst/>
          </a:prstGeom>
        </p:spPr>
      </p:pic>
    </p:spTree>
    <p:extLst>
      <p:ext uri="{BB962C8B-B14F-4D97-AF65-F5344CB8AC3E}">
        <p14:creationId xmlns:p14="http://schemas.microsoft.com/office/powerpoint/2010/main" val="115142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3637" y="366223"/>
            <a:ext cx="10169324" cy="1304326"/>
          </a:xfrm>
        </p:spPr>
        <p:txBody>
          <a:bodyPr vert="horz" lIns="91440" tIns="45720" rIns="91440" bIns="45720" rtlCol="0" anchor="b">
            <a:normAutofit/>
          </a:bodyPr>
          <a:lstStyle/>
          <a:p>
            <a:r>
              <a:rPr lang="en-US" altLang="ja-JP" sz="6600" kern="1200" dirty="0">
                <a:solidFill>
                  <a:schemeClr val="tx1"/>
                </a:solidFill>
                <a:latin typeface="+mj-lt"/>
                <a:ea typeface="+mj-ea"/>
                <a:cs typeface="+mj-cs"/>
              </a:rPr>
              <a:t>SHURE</a:t>
            </a:r>
            <a:r>
              <a:rPr lang="ja-JP" altLang="en-US" sz="6600" kern="1200" dirty="0">
                <a:solidFill>
                  <a:schemeClr val="tx1"/>
                </a:solidFill>
                <a:latin typeface="+mj-lt"/>
                <a:ea typeface="+mj-ea"/>
                <a:cs typeface="+mj-cs"/>
              </a:rPr>
              <a:t>の代表的なマイク</a:t>
            </a:r>
          </a:p>
        </p:txBody>
      </p:sp>
      <p:sp>
        <p:nvSpPr>
          <p:cNvPr id="3" name="Text Placeholder 2"/>
          <p:cNvSpPr>
            <a:spLocks noGrp="1"/>
          </p:cNvSpPr>
          <p:nvPr>
            <p:ph type="body" sz="quarter" idx="11"/>
          </p:nvPr>
        </p:nvSpPr>
        <p:spPr>
          <a:xfrm>
            <a:off x="363636" y="1812355"/>
            <a:ext cx="11825315" cy="1126680"/>
          </a:xfrm>
        </p:spPr>
        <p:txBody>
          <a:bodyPr vert="horz" lIns="91440" tIns="45720" rIns="91440" bIns="45720" rtlCol="0">
            <a:normAutofit/>
          </a:bodyPr>
          <a:lstStyle/>
          <a:p>
            <a:pPr marL="0" indent="0">
              <a:buNone/>
            </a:pPr>
            <a:r>
              <a:rPr lang="en-US" sz="3600" kern="1200" dirty="0">
                <a:solidFill>
                  <a:schemeClr val="tx1"/>
                </a:solidFill>
                <a:latin typeface="+mn-lt"/>
                <a:ea typeface="+mn-ea"/>
                <a:cs typeface="+mn-cs"/>
              </a:rPr>
              <a:t>SM58</a:t>
            </a:r>
            <a:r>
              <a:rPr lang="ja-JP" altLang="en-US" sz="3600" kern="1200" dirty="0">
                <a:solidFill>
                  <a:schemeClr val="tx1"/>
                </a:solidFill>
                <a:latin typeface="+mn-lt"/>
                <a:ea typeface="+mn-ea"/>
                <a:cs typeface="+mn-cs"/>
              </a:rPr>
              <a:t>　　　　</a:t>
            </a:r>
            <a:r>
              <a:rPr lang="en-US" sz="3600" kern="1200" dirty="0">
                <a:solidFill>
                  <a:schemeClr val="tx1"/>
                </a:solidFill>
                <a:latin typeface="+mn-lt"/>
                <a:ea typeface="+mn-ea"/>
                <a:cs typeface="+mn-cs"/>
              </a:rPr>
              <a:t>SM57</a:t>
            </a:r>
            <a:r>
              <a:rPr lang="ja-JP" altLang="en-US" sz="3600" kern="1200" dirty="0">
                <a:solidFill>
                  <a:schemeClr val="tx1"/>
                </a:solidFill>
                <a:latin typeface="+mn-lt"/>
                <a:ea typeface="+mn-ea"/>
                <a:cs typeface="+mn-cs"/>
              </a:rPr>
              <a:t>　</a:t>
            </a:r>
            <a:r>
              <a:rPr lang="ja-JP" altLang="en-US" sz="3600" dirty="0"/>
              <a:t>　　　</a:t>
            </a:r>
            <a:r>
              <a:rPr lang="en-US" sz="3600" kern="1200" dirty="0">
                <a:solidFill>
                  <a:schemeClr val="tx1"/>
                </a:solidFill>
                <a:latin typeface="+mn-lt"/>
                <a:ea typeface="+mn-ea"/>
                <a:cs typeface="+mn-cs"/>
              </a:rPr>
              <a:t>565SD</a:t>
            </a:r>
            <a:r>
              <a:rPr lang="ja-JP" altLang="en-US" sz="3600" dirty="0"/>
              <a:t>　　　</a:t>
            </a:r>
            <a:r>
              <a:rPr lang="en-US" altLang="ja-JP" sz="3600" dirty="0"/>
              <a:t>55SH</a:t>
            </a:r>
            <a:r>
              <a:rPr lang="ja-JP" altLang="en-US" sz="3600" dirty="0"/>
              <a:t>　　</a:t>
            </a:r>
            <a:r>
              <a:rPr lang="en-US" sz="3600" kern="1200" dirty="0">
                <a:solidFill>
                  <a:schemeClr val="tx1"/>
                </a:solidFill>
                <a:latin typeface="+mn-lt"/>
                <a:ea typeface="+mn-ea"/>
                <a:cs typeface="+mn-cs"/>
              </a:rPr>
              <a:t>KSM8</a:t>
            </a:r>
          </a:p>
        </p:txBody>
      </p:sp>
      <p:sp>
        <p:nvSpPr>
          <p:cNvPr id="2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defTabSz="914400"/>
            <a:endParaRPr lang="en-US" altLang="ja-JP" sz="1200" kern="1200">
              <a:solidFill>
                <a:schemeClr val="tx1">
                  <a:tint val="75000"/>
                </a:schemeClr>
              </a:solidFill>
              <a:latin typeface="+mn-lt"/>
              <a:ea typeface="+mn-ea"/>
              <a:cs typeface="+mn-cs"/>
            </a:endParaRPr>
          </a:p>
        </p:txBody>
      </p:sp>
      <p:pic>
        <p:nvPicPr>
          <p:cNvPr id="14" name="図 13" descr="マイクの前に立っている&#10;&#10;中程度の精度で自動的に生成された説明">
            <a:extLst>
              <a:ext uri="{FF2B5EF4-FFF2-40B4-BE49-F238E27FC236}">
                <a16:creationId xmlns:a16="http://schemas.microsoft.com/office/drawing/2014/main" id="{706552A4-3F17-04BE-AC2D-743FD7073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329" y="2753933"/>
            <a:ext cx="3091685" cy="3512212"/>
          </a:xfrm>
          <a:prstGeom prst="rect">
            <a:avLst/>
          </a:prstGeom>
        </p:spPr>
      </p:pic>
      <p:pic>
        <p:nvPicPr>
          <p:cNvPr id="25" name="図 24" descr="マイクの前に置かれている&#10;&#10;低い精度で自動的に生成された説明">
            <a:extLst>
              <a:ext uri="{FF2B5EF4-FFF2-40B4-BE49-F238E27FC236}">
                <a16:creationId xmlns:a16="http://schemas.microsoft.com/office/drawing/2014/main" id="{B935DF6F-81B6-C035-CCFD-BD220FA93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8969" y="3050087"/>
            <a:ext cx="3056582" cy="3056582"/>
          </a:xfrm>
          <a:prstGeom prst="rect">
            <a:avLst/>
          </a:prstGeom>
        </p:spPr>
      </p:pic>
      <p:pic>
        <p:nvPicPr>
          <p:cNvPr id="23" name="図 22" descr="マイクが置かれている&#10;&#10;低い精度で自動的に生成された説明">
            <a:extLst>
              <a:ext uri="{FF2B5EF4-FFF2-40B4-BE49-F238E27FC236}">
                <a16:creationId xmlns:a16="http://schemas.microsoft.com/office/drawing/2014/main" id="{F467B30B-7E10-FD75-653F-88F01E3559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1" y="3119380"/>
            <a:ext cx="3056582" cy="3056582"/>
          </a:xfrm>
          <a:prstGeom prst="rect">
            <a:avLst/>
          </a:prstGeom>
        </p:spPr>
      </p:pic>
      <p:pic>
        <p:nvPicPr>
          <p:cNvPr id="27" name="図 26" descr="マイクのシンボル&#10;&#10;中程度の精度で自動的に生成された説明">
            <a:extLst>
              <a:ext uri="{FF2B5EF4-FFF2-40B4-BE49-F238E27FC236}">
                <a16:creationId xmlns:a16="http://schemas.microsoft.com/office/drawing/2014/main" id="{69304CD0-AB78-8320-DB1B-CEC7F47024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3793" y="3063876"/>
            <a:ext cx="2547152" cy="2782236"/>
          </a:xfrm>
          <a:prstGeom prst="rect">
            <a:avLst/>
          </a:prstGeom>
        </p:spPr>
      </p:pic>
      <p:pic>
        <p:nvPicPr>
          <p:cNvPr id="7" name="図 6" descr="人, 屋外, 持つ, 男 が含まれている画像&#10;&#10;自動的に生成された説明">
            <a:extLst>
              <a:ext uri="{FF2B5EF4-FFF2-40B4-BE49-F238E27FC236}">
                <a16:creationId xmlns:a16="http://schemas.microsoft.com/office/drawing/2014/main" id="{0A98A472-C04E-F25D-218B-B29F4BDE17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1589" y="2884296"/>
            <a:ext cx="2409993" cy="3347213"/>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495A6E6D4E8A94C97CBFB8B44474708" ma:contentTypeVersion="16" ma:contentTypeDescription="新しいドキュメントを作成します。" ma:contentTypeScope="" ma:versionID="6dad91627f84ee7183f64b4262c491f3">
  <xsd:schema xmlns:xsd="http://www.w3.org/2001/XMLSchema" xmlns:xs="http://www.w3.org/2001/XMLSchema" xmlns:p="http://schemas.microsoft.com/office/2006/metadata/properties" xmlns:ns3="d099f835-1163-49d2-8bfc-6e361c64745e" xmlns:ns4="c3ba51a1-d145-4424-88ff-3e282d110f07" targetNamespace="http://schemas.microsoft.com/office/2006/metadata/properties" ma:root="true" ma:fieldsID="f468be9efdccaad566f0a58b7e2c002c" ns3:_="" ns4:_="">
    <xsd:import namespace="d099f835-1163-49d2-8bfc-6e361c64745e"/>
    <xsd:import namespace="c3ba51a1-d145-4424-88ff-3e282d110f0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99f835-1163-49d2-8bfc-6e361c64745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SharingHintHash" ma:index="10" nillable="true" ma:displayName="共有のヒントのハッシュ"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ba51a1-d145-4424-88ff-3e282d110f0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3ba51a1-d145-4424-88ff-3e282d110f07" xsi:nil="true"/>
  </documentManagement>
</p:properties>
</file>

<file path=customXml/itemProps1.xml><?xml version="1.0" encoding="utf-8"?>
<ds:datastoreItem xmlns:ds="http://schemas.openxmlformats.org/officeDocument/2006/customXml" ds:itemID="{72C888D3-4DB2-49E7-8E8B-402FAF9C69BF}">
  <ds:schemaRefs>
    <ds:schemaRef ds:uri="http://schemas.microsoft.com/sharepoint/v3/contenttype/forms"/>
  </ds:schemaRefs>
</ds:datastoreItem>
</file>

<file path=customXml/itemProps2.xml><?xml version="1.0" encoding="utf-8"?>
<ds:datastoreItem xmlns:ds="http://schemas.openxmlformats.org/officeDocument/2006/customXml" ds:itemID="{FFB18868-1FFF-4B43-A77E-F0AAD391D1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99f835-1163-49d2-8bfc-6e361c64745e"/>
    <ds:schemaRef ds:uri="c3ba51a1-d145-4424-88ff-3e282d110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4943FC-316E-4457-8DFA-D1A53B7117B4}">
  <ds:schemaRefs>
    <ds:schemaRef ds:uri="http://www.w3.org/XML/1998/namespace"/>
    <ds:schemaRef ds:uri="http://schemas.microsoft.com/office/2006/documentManagement/types"/>
    <ds:schemaRef ds:uri="http://purl.org/dc/terms/"/>
    <ds:schemaRef ds:uri="c3ba51a1-d145-4424-88ff-3e282d110f07"/>
    <ds:schemaRef ds:uri="http://schemas.microsoft.com/office/infopath/2007/PartnerControls"/>
    <ds:schemaRef ds:uri="http://schemas.openxmlformats.org/package/2006/metadata/core-properties"/>
    <ds:schemaRef ds:uri="http://purl.org/dc/elements/1.1/"/>
    <ds:schemaRef ds:uri="d099f835-1163-49d2-8bfc-6e361c64745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TM02892315[[fn=ウィスプ]]</Template>
  <TotalTime>2364</TotalTime>
  <Words>3302</Words>
  <Application>Microsoft Office PowerPoint</Application>
  <PresentationFormat>ワイド画面</PresentationFormat>
  <Paragraphs>329</Paragraphs>
  <Slides>35</Slides>
  <Notes>22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35</vt:i4>
      </vt:variant>
    </vt:vector>
  </HeadingPairs>
  <TitlesOfParts>
    <vt:vector size="43" baseType="lpstr">
      <vt:lpstr>-apple-system</vt:lpstr>
      <vt:lpstr>din-2014</vt:lpstr>
      <vt:lpstr>メイリオ</vt:lpstr>
      <vt:lpstr>游ゴシック</vt:lpstr>
      <vt:lpstr>Arial</vt:lpstr>
      <vt:lpstr>Calibri</vt:lpstr>
      <vt:lpstr>Calibri Light</vt:lpstr>
      <vt:lpstr>Office テーマ</vt:lpstr>
      <vt:lpstr>マイクロフォンセミナー　 　　　　　　IN　機材塾</vt:lpstr>
      <vt:lpstr>自己紹介</vt:lpstr>
      <vt:lpstr>目次</vt:lpstr>
      <vt:lpstr>Chapter1　  ヒビノ取り扱いマイクロフォンブランドのご紹介</vt:lpstr>
      <vt:lpstr>  </vt:lpstr>
      <vt:lpstr>  </vt:lpstr>
      <vt:lpstr>What's SHURE</vt:lpstr>
      <vt:lpstr>PowerPoint プレゼンテーション</vt:lpstr>
      <vt:lpstr>SHUREの代表的なマイク</vt:lpstr>
      <vt:lpstr>PowerPoint プレゼンテーション</vt:lpstr>
      <vt:lpstr>  </vt:lpstr>
      <vt:lpstr>What's AKG</vt:lpstr>
      <vt:lpstr>PowerPoint プレゼンテーション</vt:lpstr>
      <vt:lpstr>AKGの代表的なマイク</vt:lpstr>
      <vt:lpstr>C414どこが違うの？</vt:lpstr>
      <vt:lpstr>  </vt:lpstr>
      <vt:lpstr>What's DPA Microphones</vt:lpstr>
      <vt:lpstr>DPAの代表的なマイク</vt:lpstr>
      <vt:lpstr>PowerPoint プレゼンテーション</vt:lpstr>
      <vt:lpstr>PowerPoint プレゼンテーション</vt:lpstr>
      <vt:lpstr>Chapter2　 マイキング</vt:lpstr>
      <vt:lpstr>マイキングとは</vt:lpstr>
      <vt:lpstr>最適なマイクの選択</vt:lpstr>
      <vt:lpstr>最適な位置の選択</vt:lpstr>
      <vt:lpstr>実例</vt:lpstr>
      <vt:lpstr>１,エレキギター </vt:lpstr>
      <vt:lpstr>2,アコースティックギター </vt:lpstr>
      <vt:lpstr>３，エレキベース</vt:lpstr>
      <vt:lpstr>4,キーボード・ 電子キーボード</vt:lpstr>
      <vt:lpstr>5,ドラムセット</vt:lpstr>
      <vt:lpstr>5-1、スネアドラム</vt:lpstr>
      <vt:lpstr>5-2、キックドラム</vt:lpstr>
      <vt:lpstr>5-3、タム</vt:lpstr>
      <vt:lpstr>5-4、ハイハットとシンバル </vt:lpstr>
      <vt:lpstr> ■まとめ…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work</dc:creator>
  <cp:lastModifiedBy>松本 亮介(matsumoto ryosuke)</cp:lastModifiedBy>
  <cp:revision>124</cp:revision>
  <dcterms:created xsi:type="dcterms:W3CDTF">2022-07-06T06:14:45Z</dcterms:created>
  <dcterms:modified xsi:type="dcterms:W3CDTF">2024-02-21T04:29:11Z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0x010100E495A6E6D4E8A94C97CBFB8B44474708</vt:lpwstr>
  </property>
</Properties>
</file>